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2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84850-9E38-4A79-904C-7E93D9A21A2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C8F679-D9F8-471A-AD27-1E70E248375E}">
      <dgm:prSet/>
      <dgm:spPr/>
      <dgm:t>
        <a:bodyPr/>
        <a:lstStyle/>
        <a:p>
          <a:r>
            <a:rPr lang="en-US"/>
            <a:t>25/04/2025 – 04/05/2025</a:t>
          </a:r>
        </a:p>
      </dgm:t>
    </dgm:pt>
    <dgm:pt modelId="{EF6B14FE-7908-4AC0-A860-DB63265FA953}" type="parTrans" cxnId="{75E5FBD4-A92C-4DCA-992E-E25EACE40DC2}">
      <dgm:prSet/>
      <dgm:spPr/>
      <dgm:t>
        <a:bodyPr/>
        <a:lstStyle/>
        <a:p>
          <a:endParaRPr lang="en-US"/>
        </a:p>
      </dgm:t>
    </dgm:pt>
    <dgm:pt modelId="{E93B5C4D-3B9E-47C0-A64B-F5EF7B011250}" type="sibTrans" cxnId="{75E5FBD4-A92C-4DCA-992E-E25EACE40DC2}">
      <dgm:prSet/>
      <dgm:spPr/>
      <dgm:t>
        <a:bodyPr/>
        <a:lstStyle/>
        <a:p>
          <a:endParaRPr lang="en-US"/>
        </a:p>
      </dgm:t>
    </dgm:pt>
    <dgm:pt modelId="{5739DF7C-5B8D-4758-9ED1-3FB3D121B30D}">
      <dgm:prSet/>
      <dgm:spPr/>
      <dgm:t>
        <a:bodyPr/>
        <a:lstStyle/>
        <a:p>
          <a:r>
            <a:rPr lang="en-US"/>
            <a:t>Κύπρος</a:t>
          </a:r>
        </a:p>
      </dgm:t>
    </dgm:pt>
    <dgm:pt modelId="{78127934-0068-4EF1-BC47-DE4C0267B929}" type="parTrans" cxnId="{9E3B3B4D-DE64-4BEC-8F68-13DF951973CC}">
      <dgm:prSet/>
      <dgm:spPr/>
      <dgm:t>
        <a:bodyPr/>
        <a:lstStyle/>
        <a:p>
          <a:endParaRPr lang="en-US"/>
        </a:p>
      </dgm:t>
    </dgm:pt>
    <dgm:pt modelId="{F7B872C8-5657-4E96-92E8-58FE9E646291}" type="sibTrans" cxnId="{9E3B3B4D-DE64-4BEC-8F68-13DF951973CC}">
      <dgm:prSet/>
      <dgm:spPr/>
      <dgm:t>
        <a:bodyPr/>
        <a:lstStyle/>
        <a:p>
          <a:endParaRPr lang="en-US"/>
        </a:p>
      </dgm:t>
    </dgm:pt>
    <dgm:pt modelId="{BC87A111-9441-4BCE-AA41-CB32E06FE08F}">
      <dgm:prSet/>
      <dgm:spPr/>
      <dgm:t>
        <a:bodyPr/>
        <a:lstStyle/>
        <a:p>
          <a:r>
            <a:rPr lang="en-US"/>
            <a:t>Αθλητική Ένωση Αστυνομικών Ελλάδος &amp; Κύπρου</a:t>
          </a:r>
        </a:p>
      </dgm:t>
    </dgm:pt>
    <dgm:pt modelId="{721BDC70-EEE7-4F4F-BEF6-3E8F8F0119B1}" type="parTrans" cxnId="{386BF893-C922-403F-807E-E64D5C7A2370}">
      <dgm:prSet/>
      <dgm:spPr/>
      <dgm:t>
        <a:bodyPr/>
        <a:lstStyle/>
        <a:p>
          <a:endParaRPr lang="en-US"/>
        </a:p>
      </dgm:t>
    </dgm:pt>
    <dgm:pt modelId="{5248842C-C1E8-420B-BF96-54F79B9639EE}" type="sibTrans" cxnId="{386BF893-C922-403F-807E-E64D5C7A2370}">
      <dgm:prSet/>
      <dgm:spPr/>
      <dgm:t>
        <a:bodyPr/>
        <a:lstStyle/>
        <a:p>
          <a:endParaRPr lang="en-US"/>
        </a:p>
      </dgm:t>
    </dgm:pt>
    <dgm:pt modelId="{6BF1DEBE-41D9-49B6-BA1D-E5FC47E71E79}" type="pres">
      <dgm:prSet presAssocID="{90584850-9E38-4A79-904C-7E93D9A21A2F}" presName="linear" presStyleCnt="0">
        <dgm:presLayoutVars>
          <dgm:animLvl val="lvl"/>
          <dgm:resizeHandles val="exact"/>
        </dgm:presLayoutVars>
      </dgm:prSet>
      <dgm:spPr/>
    </dgm:pt>
    <dgm:pt modelId="{26651621-8C61-45D7-A74C-913C174DBAEA}" type="pres">
      <dgm:prSet presAssocID="{EEC8F679-D9F8-471A-AD27-1E70E24837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E723AD-5A2F-40C8-BFA0-7A4FCC0A6AB2}" type="pres">
      <dgm:prSet presAssocID="{E93B5C4D-3B9E-47C0-A64B-F5EF7B011250}" presName="spacer" presStyleCnt="0"/>
      <dgm:spPr/>
    </dgm:pt>
    <dgm:pt modelId="{C16AF6A4-78AE-41A2-AF3E-D283D09BCA95}" type="pres">
      <dgm:prSet presAssocID="{5739DF7C-5B8D-4758-9ED1-3FB3D121B3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99449B-1530-45CB-9EBC-A8D096160811}" type="pres">
      <dgm:prSet presAssocID="{F7B872C8-5657-4E96-92E8-58FE9E646291}" presName="spacer" presStyleCnt="0"/>
      <dgm:spPr/>
    </dgm:pt>
    <dgm:pt modelId="{9C1D271A-22DA-4244-83E4-1097CD03C65D}" type="pres">
      <dgm:prSet presAssocID="{BC87A111-9441-4BCE-AA41-CB32E06FE08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F7F01B-C918-424C-9656-F785C11DF670}" type="presOf" srcId="{5739DF7C-5B8D-4758-9ED1-3FB3D121B30D}" destId="{C16AF6A4-78AE-41A2-AF3E-D283D09BCA95}" srcOrd="0" destOrd="0" presId="urn:microsoft.com/office/officeart/2005/8/layout/vList2"/>
    <dgm:cxn modelId="{9E3B3B4D-DE64-4BEC-8F68-13DF951973CC}" srcId="{90584850-9E38-4A79-904C-7E93D9A21A2F}" destId="{5739DF7C-5B8D-4758-9ED1-3FB3D121B30D}" srcOrd="1" destOrd="0" parTransId="{78127934-0068-4EF1-BC47-DE4C0267B929}" sibTransId="{F7B872C8-5657-4E96-92E8-58FE9E646291}"/>
    <dgm:cxn modelId="{41A5404D-DF58-414F-A01C-B4037A5A495F}" type="presOf" srcId="{BC87A111-9441-4BCE-AA41-CB32E06FE08F}" destId="{9C1D271A-22DA-4244-83E4-1097CD03C65D}" srcOrd="0" destOrd="0" presId="urn:microsoft.com/office/officeart/2005/8/layout/vList2"/>
    <dgm:cxn modelId="{386BF893-C922-403F-807E-E64D5C7A2370}" srcId="{90584850-9E38-4A79-904C-7E93D9A21A2F}" destId="{BC87A111-9441-4BCE-AA41-CB32E06FE08F}" srcOrd="2" destOrd="0" parTransId="{721BDC70-EEE7-4F4F-BEF6-3E8F8F0119B1}" sibTransId="{5248842C-C1E8-420B-BF96-54F79B9639EE}"/>
    <dgm:cxn modelId="{38AAD4D1-DF6F-4526-8443-A552682BE6E0}" type="presOf" srcId="{EEC8F679-D9F8-471A-AD27-1E70E248375E}" destId="{26651621-8C61-45D7-A74C-913C174DBAEA}" srcOrd="0" destOrd="0" presId="urn:microsoft.com/office/officeart/2005/8/layout/vList2"/>
    <dgm:cxn modelId="{75E5FBD4-A92C-4DCA-992E-E25EACE40DC2}" srcId="{90584850-9E38-4A79-904C-7E93D9A21A2F}" destId="{EEC8F679-D9F8-471A-AD27-1E70E248375E}" srcOrd="0" destOrd="0" parTransId="{EF6B14FE-7908-4AC0-A860-DB63265FA953}" sibTransId="{E93B5C4D-3B9E-47C0-A64B-F5EF7B011250}"/>
    <dgm:cxn modelId="{91F4F6F4-EF55-4725-BC59-5019BFE455DA}" type="presOf" srcId="{90584850-9E38-4A79-904C-7E93D9A21A2F}" destId="{6BF1DEBE-41D9-49B6-BA1D-E5FC47E71E79}" srcOrd="0" destOrd="0" presId="urn:microsoft.com/office/officeart/2005/8/layout/vList2"/>
    <dgm:cxn modelId="{7D43848A-7ACA-4D7D-BC16-24E0453D7231}" type="presParOf" srcId="{6BF1DEBE-41D9-49B6-BA1D-E5FC47E71E79}" destId="{26651621-8C61-45D7-A74C-913C174DBAEA}" srcOrd="0" destOrd="0" presId="urn:microsoft.com/office/officeart/2005/8/layout/vList2"/>
    <dgm:cxn modelId="{F41A4AF3-56EF-4688-A7F5-74E761FF00B5}" type="presParOf" srcId="{6BF1DEBE-41D9-49B6-BA1D-E5FC47E71E79}" destId="{BDE723AD-5A2F-40C8-BFA0-7A4FCC0A6AB2}" srcOrd="1" destOrd="0" presId="urn:microsoft.com/office/officeart/2005/8/layout/vList2"/>
    <dgm:cxn modelId="{C9544623-95F7-4BD5-883B-C62BFB174A01}" type="presParOf" srcId="{6BF1DEBE-41D9-49B6-BA1D-E5FC47E71E79}" destId="{C16AF6A4-78AE-41A2-AF3E-D283D09BCA95}" srcOrd="2" destOrd="0" presId="urn:microsoft.com/office/officeart/2005/8/layout/vList2"/>
    <dgm:cxn modelId="{E3BFCB69-F2E2-4D28-982A-24D51FF62D6C}" type="presParOf" srcId="{6BF1DEBE-41D9-49B6-BA1D-E5FC47E71E79}" destId="{9699449B-1530-45CB-9EBC-A8D096160811}" srcOrd="3" destOrd="0" presId="urn:microsoft.com/office/officeart/2005/8/layout/vList2"/>
    <dgm:cxn modelId="{4A2E099C-1BF6-4DE2-9962-85D8A1DF34AC}" type="presParOf" srcId="{6BF1DEBE-41D9-49B6-BA1D-E5FC47E71E79}" destId="{9C1D271A-22DA-4244-83E4-1097CD03C6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4F1F67-15DE-48AF-B74F-F0AD634C04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5285638-E332-4754-B80D-ACDAF7F5C6FF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Υλο</a:t>
          </a:r>
          <a:r>
            <a:rPr lang="en-US" dirty="0"/>
            <a:t>ποίηση σε συνεργασία με ΑΕΑ Κύπρου</a:t>
          </a:r>
        </a:p>
      </dgm:t>
    </dgm:pt>
    <dgm:pt modelId="{96F3B734-5E89-4C16-B357-0303B654A0E3}" type="parTrans" cxnId="{D5EF1D6B-F407-43AF-8181-B3862609D4F3}">
      <dgm:prSet/>
      <dgm:spPr/>
      <dgm:t>
        <a:bodyPr/>
        <a:lstStyle/>
        <a:p>
          <a:endParaRPr lang="en-US"/>
        </a:p>
      </dgm:t>
    </dgm:pt>
    <dgm:pt modelId="{5F296C0E-C30F-4AC6-8272-14C3A616A2EA}" type="sibTrans" cxnId="{D5EF1D6B-F407-43AF-8181-B3862609D4F3}">
      <dgm:prSet/>
      <dgm:spPr/>
      <dgm:t>
        <a:bodyPr/>
        <a:lstStyle/>
        <a:p>
          <a:endParaRPr lang="en-US"/>
        </a:p>
      </dgm:t>
    </dgm:pt>
    <dgm:pt modelId="{ED198FD7-2A55-49B3-98B4-FAA3F64823FE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Στο</a:t>
          </a:r>
          <a:r>
            <a:rPr lang="en-US" dirty="0"/>
            <a:t> πλα</a:t>
          </a:r>
          <a:r>
            <a:rPr lang="en-US" dirty="0" err="1"/>
            <a:t>ίσιο</a:t>
          </a:r>
          <a:r>
            <a:rPr lang="en-US" dirty="0"/>
            <a:t> </a:t>
          </a:r>
          <a:r>
            <a:rPr lang="en-US" dirty="0" err="1"/>
            <a:t>συμφωνί</a:t>
          </a:r>
          <a:r>
            <a:rPr lang="en-US" dirty="0"/>
            <a:t>ας Erasmus+ με Ι.ΝΕ.ΔΙ.ΒΙ.Μ.</a:t>
          </a:r>
        </a:p>
      </dgm:t>
    </dgm:pt>
    <dgm:pt modelId="{072FF752-B368-4377-899E-8B4884A2B927}" type="parTrans" cxnId="{98825948-D4BF-45AA-9A66-011EB911BA71}">
      <dgm:prSet/>
      <dgm:spPr/>
      <dgm:t>
        <a:bodyPr/>
        <a:lstStyle/>
        <a:p>
          <a:endParaRPr lang="en-US"/>
        </a:p>
      </dgm:t>
    </dgm:pt>
    <dgm:pt modelId="{D70DC0A2-DC7C-46F1-84E6-4BC88571CF85}" type="sibTrans" cxnId="{98825948-D4BF-45AA-9A66-011EB911BA71}">
      <dgm:prSet/>
      <dgm:spPr/>
      <dgm:t>
        <a:bodyPr/>
        <a:lstStyle/>
        <a:p>
          <a:endParaRPr lang="en-US"/>
        </a:p>
      </dgm:t>
    </dgm:pt>
    <dgm:pt modelId="{D07161D6-1B05-438D-B12B-ABBD3F36DBC7}">
      <dgm:prSet/>
      <dgm:spPr/>
      <dgm:t>
        <a:bodyPr/>
        <a:lstStyle/>
        <a:p>
          <a:r>
            <a:rPr lang="en-US" dirty="0"/>
            <a:t>- </a:t>
          </a:r>
          <a:r>
            <a:rPr lang="en-US" dirty="0" err="1"/>
            <a:t>Ευχ</a:t>
          </a:r>
          <a:r>
            <a:rPr lang="en-US" dirty="0"/>
            <a:t>αριστίες σε όλους τους συμμετέχοντες &amp; συνεργάτες</a:t>
          </a:r>
        </a:p>
      </dgm:t>
    </dgm:pt>
    <dgm:pt modelId="{B8996AB1-67A7-4128-872F-5577091EDFCF}" type="parTrans" cxnId="{8B513BDE-9017-4EC0-A981-BAF9960E1D1D}">
      <dgm:prSet/>
      <dgm:spPr/>
      <dgm:t>
        <a:bodyPr/>
        <a:lstStyle/>
        <a:p>
          <a:endParaRPr lang="en-US"/>
        </a:p>
      </dgm:t>
    </dgm:pt>
    <dgm:pt modelId="{48CE1A1C-9F78-44E9-96E8-52AF79296C80}" type="sibTrans" cxnId="{8B513BDE-9017-4EC0-A981-BAF9960E1D1D}">
      <dgm:prSet/>
      <dgm:spPr/>
      <dgm:t>
        <a:bodyPr/>
        <a:lstStyle/>
        <a:p>
          <a:endParaRPr lang="en-US"/>
        </a:p>
      </dgm:t>
    </dgm:pt>
    <dgm:pt modelId="{61E34A5E-6963-405D-80BF-8762BF47D973}" type="pres">
      <dgm:prSet presAssocID="{434F1F67-15DE-48AF-B74F-F0AD634C04A2}" presName="linear" presStyleCnt="0">
        <dgm:presLayoutVars>
          <dgm:animLvl val="lvl"/>
          <dgm:resizeHandles val="exact"/>
        </dgm:presLayoutVars>
      </dgm:prSet>
      <dgm:spPr/>
    </dgm:pt>
    <dgm:pt modelId="{BA9E2C5B-3DA0-46DB-8C4E-71DD0592423F}" type="pres">
      <dgm:prSet presAssocID="{65285638-E332-4754-B80D-ACDAF7F5C6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864CEF-3AE8-4404-9511-C7FC6F5713C2}" type="pres">
      <dgm:prSet presAssocID="{5F296C0E-C30F-4AC6-8272-14C3A616A2EA}" presName="spacer" presStyleCnt="0"/>
      <dgm:spPr/>
    </dgm:pt>
    <dgm:pt modelId="{BBA1EC0F-E0B8-4FF1-A2D7-63670CB315B1}" type="pres">
      <dgm:prSet presAssocID="{ED198FD7-2A55-49B3-98B4-FAA3F64823F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8B4DC3-AC2C-451B-BE51-B0C01C27F966}" type="pres">
      <dgm:prSet presAssocID="{D70DC0A2-DC7C-46F1-84E6-4BC88571CF85}" presName="spacer" presStyleCnt="0"/>
      <dgm:spPr/>
    </dgm:pt>
    <dgm:pt modelId="{A0250FF6-E8A2-46B8-9A99-517570E4C92D}" type="pres">
      <dgm:prSet presAssocID="{D07161D6-1B05-438D-B12B-ABBD3F36DBC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1BDD3B-44C5-47BB-B0AF-FC1D409F2F32}" type="presOf" srcId="{ED198FD7-2A55-49B3-98B4-FAA3F64823FE}" destId="{BBA1EC0F-E0B8-4FF1-A2D7-63670CB315B1}" srcOrd="0" destOrd="0" presId="urn:microsoft.com/office/officeart/2005/8/layout/vList2"/>
    <dgm:cxn modelId="{98825948-D4BF-45AA-9A66-011EB911BA71}" srcId="{434F1F67-15DE-48AF-B74F-F0AD634C04A2}" destId="{ED198FD7-2A55-49B3-98B4-FAA3F64823FE}" srcOrd="1" destOrd="0" parTransId="{072FF752-B368-4377-899E-8B4884A2B927}" sibTransId="{D70DC0A2-DC7C-46F1-84E6-4BC88571CF85}"/>
    <dgm:cxn modelId="{D5EF1D6B-F407-43AF-8181-B3862609D4F3}" srcId="{434F1F67-15DE-48AF-B74F-F0AD634C04A2}" destId="{65285638-E332-4754-B80D-ACDAF7F5C6FF}" srcOrd="0" destOrd="0" parTransId="{96F3B734-5E89-4C16-B357-0303B654A0E3}" sibTransId="{5F296C0E-C30F-4AC6-8272-14C3A616A2EA}"/>
    <dgm:cxn modelId="{490B9B71-A464-4565-AA2C-B17BB99E8BDC}" type="presOf" srcId="{D07161D6-1B05-438D-B12B-ABBD3F36DBC7}" destId="{A0250FF6-E8A2-46B8-9A99-517570E4C92D}" srcOrd="0" destOrd="0" presId="urn:microsoft.com/office/officeart/2005/8/layout/vList2"/>
    <dgm:cxn modelId="{40BB0475-94E7-404A-9463-FC2A474E3640}" type="presOf" srcId="{434F1F67-15DE-48AF-B74F-F0AD634C04A2}" destId="{61E34A5E-6963-405D-80BF-8762BF47D973}" srcOrd="0" destOrd="0" presId="urn:microsoft.com/office/officeart/2005/8/layout/vList2"/>
    <dgm:cxn modelId="{90725B77-86BB-4F7D-961C-F3146233A76A}" type="presOf" srcId="{65285638-E332-4754-B80D-ACDAF7F5C6FF}" destId="{BA9E2C5B-3DA0-46DB-8C4E-71DD0592423F}" srcOrd="0" destOrd="0" presId="urn:microsoft.com/office/officeart/2005/8/layout/vList2"/>
    <dgm:cxn modelId="{8B513BDE-9017-4EC0-A981-BAF9960E1D1D}" srcId="{434F1F67-15DE-48AF-B74F-F0AD634C04A2}" destId="{D07161D6-1B05-438D-B12B-ABBD3F36DBC7}" srcOrd="2" destOrd="0" parTransId="{B8996AB1-67A7-4128-872F-5577091EDFCF}" sibTransId="{48CE1A1C-9F78-44E9-96E8-52AF79296C80}"/>
    <dgm:cxn modelId="{8A902CC9-0BC8-49E3-91F7-832E1D37BBA3}" type="presParOf" srcId="{61E34A5E-6963-405D-80BF-8762BF47D973}" destId="{BA9E2C5B-3DA0-46DB-8C4E-71DD0592423F}" srcOrd="0" destOrd="0" presId="urn:microsoft.com/office/officeart/2005/8/layout/vList2"/>
    <dgm:cxn modelId="{CA487560-B438-4A67-9175-04BA2648A7D1}" type="presParOf" srcId="{61E34A5E-6963-405D-80BF-8762BF47D973}" destId="{BB864CEF-3AE8-4404-9511-C7FC6F5713C2}" srcOrd="1" destOrd="0" presId="urn:microsoft.com/office/officeart/2005/8/layout/vList2"/>
    <dgm:cxn modelId="{316F03A1-1363-43A5-AEE1-39EEE8F6252D}" type="presParOf" srcId="{61E34A5E-6963-405D-80BF-8762BF47D973}" destId="{BBA1EC0F-E0B8-4FF1-A2D7-63670CB315B1}" srcOrd="2" destOrd="0" presId="urn:microsoft.com/office/officeart/2005/8/layout/vList2"/>
    <dgm:cxn modelId="{B1468434-D47C-4138-9E89-7E08797E396A}" type="presParOf" srcId="{61E34A5E-6963-405D-80BF-8762BF47D973}" destId="{E48B4DC3-AC2C-451B-BE51-B0C01C27F966}" srcOrd="3" destOrd="0" presId="urn:microsoft.com/office/officeart/2005/8/layout/vList2"/>
    <dgm:cxn modelId="{693C08B0-0A38-47EB-9761-2FA2EA38E68E}" type="presParOf" srcId="{61E34A5E-6963-405D-80BF-8762BF47D973}" destId="{A0250FF6-E8A2-46B8-9A99-517570E4C9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B1722-EC5B-467B-B6E9-DA1555C219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A46133-3A3A-4CE3-836F-E5D72286A64B}">
      <dgm:prSet/>
      <dgm:spPr/>
      <dgm:t>
        <a:bodyPr/>
        <a:lstStyle/>
        <a:p>
          <a:r>
            <a:rPr lang="en-US"/>
            <a:t>- Πρόγραμμα Erasmus+ Αθλητισμός</a:t>
          </a:r>
        </a:p>
      </dgm:t>
    </dgm:pt>
    <dgm:pt modelId="{BF98BCCA-7B90-4C34-AC9D-7D7681A5CF0E}" type="parTrans" cxnId="{5052024F-B975-4259-96EE-CF9EF7A5E808}">
      <dgm:prSet/>
      <dgm:spPr/>
      <dgm:t>
        <a:bodyPr/>
        <a:lstStyle/>
        <a:p>
          <a:endParaRPr lang="en-US"/>
        </a:p>
      </dgm:t>
    </dgm:pt>
    <dgm:pt modelId="{1697A787-704F-4995-97DD-5E88ED45EE69}" type="sibTrans" cxnId="{5052024F-B975-4259-96EE-CF9EF7A5E808}">
      <dgm:prSet/>
      <dgm:spPr/>
      <dgm:t>
        <a:bodyPr/>
        <a:lstStyle/>
        <a:p>
          <a:endParaRPr lang="en-US"/>
        </a:p>
      </dgm:t>
    </dgm:pt>
    <dgm:pt modelId="{B487E7A5-8884-460E-A1C5-245B173C58A5}">
      <dgm:prSet/>
      <dgm:spPr/>
      <dgm:t>
        <a:bodyPr/>
        <a:lstStyle/>
        <a:p>
          <a:r>
            <a:rPr lang="en-US"/>
            <a:t>- Αριθμός Σχεδίου: 2024-1-EL02-KA182-SPO-000217127</a:t>
          </a:r>
        </a:p>
      </dgm:t>
    </dgm:pt>
    <dgm:pt modelId="{A5D3EEEB-C1B5-45F2-AC03-7E10A2AD5AA7}" type="parTrans" cxnId="{42008510-ACC8-414B-B32A-936AFDD5A759}">
      <dgm:prSet/>
      <dgm:spPr/>
      <dgm:t>
        <a:bodyPr/>
        <a:lstStyle/>
        <a:p>
          <a:endParaRPr lang="en-US"/>
        </a:p>
      </dgm:t>
    </dgm:pt>
    <dgm:pt modelId="{FF7B10A4-22A5-43D8-98C5-93B0F169A3A7}" type="sibTrans" cxnId="{42008510-ACC8-414B-B32A-936AFDD5A759}">
      <dgm:prSet/>
      <dgm:spPr/>
      <dgm:t>
        <a:bodyPr/>
        <a:lstStyle/>
        <a:p>
          <a:endParaRPr lang="en-US"/>
        </a:p>
      </dgm:t>
    </dgm:pt>
    <dgm:pt modelId="{B08C3B6D-E5EB-48A8-A2C3-25E1C2A32D28}">
      <dgm:prSet/>
      <dgm:spPr/>
      <dgm:t>
        <a:bodyPr/>
        <a:lstStyle/>
        <a:p>
          <a:r>
            <a:rPr lang="en-US"/>
            <a:t>- Στόχοι:</a:t>
          </a:r>
        </a:p>
      </dgm:t>
    </dgm:pt>
    <dgm:pt modelId="{B9B4260B-A5C3-4FB5-8A68-0F867AF865AA}" type="parTrans" cxnId="{F1CC2A23-E889-4922-BC2B-5A54889E0193}">
      <dgm:prSet/>
      <dgm:spPr/>
      <dgm:t>
        <a:bodyPr/>
        <a:lstStyle/>
        <a:p>
          <a:endParaRPr lang="en-US"/>
        </a:p>
      </dgm:t>
    </dgm:pt>
    <dgm:pt modelId="{3BC972BC-91D6-488B-B488-731D46C0DD6C}" type="sibTrans" cxnId="{F1CC2A23-E889-4922-BC2B-5A54889E0193}">
      <dgm:prSet/>
      <dgm:spPr/>
      <dgm:t>
        <a:bodyPr/>
        <a:lstStyle/>
        <a:p>
          <a:endParaRPr lang="en-US"/>
        </a:p>
      </dgm:t>
    </dgm:pt>
    <dgm:pt modelId="{4303C695-E8C8-4496-86A4-47FB495540C5}">
      <dgm:prSet/>
      <dgm:spPr/>
      <dgm:t>
        <a:bodyPr/>
        <a:lstStyle/>
        <a:p>
          <a:r>
            <a:rPr lang="en-US"/>
            <a:t>• Ανταλλαγή καλών πρακτικών</a:t>
          </a:r>
        </a:p>
      </dgm:t>
    </dgm:pt>
    <dgm:pt modelId="{5694DF59-DE31-40D0-A399-4AF440F9CFD2}" type="parTrans" cxnId="{666C8D40-8273-482A-9C45-C04BA40EB891}">
      <dgm:prSet/>
      <dgm:spPr/>
      <dgm:t>
        <a:bodyPr/>
        <a:lstStyle/>
        <a:p>
          <a:endParaRPr lang="en-US"/>
        </a:p>
      </dgm:t>
    </dgm:pt>
    <dgm:pt modelId="{505138AB-B85D-44C0-BAD5-08E0D38FEA03}" type="sibTrans" cxnId="{666C8D40-8273-482A-9C45-C04BA40EB891}">
      <dgm:prSet/>
      <dgm:spPr/>
      <dgm:t>
        <a:bodyPr/>
        <a:lstStyle/>
        <a:p>
          <a:endParaRPr lang="en-US"/>
        </a:p>
      </dgm:t>
    </dgm:pt>
    <dgm:pt modelId="{EAAAB090-FD79-4285-AD76-A5672A7C0074}">
      <dgm:prSet/>
      <dgm:spPr/>
      <dgm:t>
        <a:bodyPr/>
        <a:lstStyle/>
        <a:p>
          <a:r>
            <a:rPr lang="en-US"/>
            <a:t>• Προώθηση αθλητισμού στα Σώματα Ασφαλείας</a:t>
          </a:r>
        </a:p>
      </dgm:t>
    </dgm:pt>
    <dgm:pt modelId="{AF70ABA9-0BEE-4733-9481-0318DD058576}" type="parTrans" cxnId="{270F894E-C55F-4DD4-B759-820543CB8D38}">
      <dgm:prSet/>
      <dgm:spPr/>
      <dgm:t>
        <a:bodyPr/>
        <a:lstStyle/>
        <a:p>
          <a:endParaRPr lang="en-US"/>
        </a:p>
      </dgm:t>
    </dgm:pt>
    <dgm:pt modelId="{D6FACA76-BC28-4BE8-9E25-A4BBD80A387A}" type="sibTrans" cxnId="{270F894E-C55F-4DD4-B759-820543CB8D38}">
      <dgm:prSet/>
      <dgm:spPr/>
      <dgm:t>
        <a:bodyPr/>
        <a:lstStyle/>
        <a:p>
          <a:endParaRPr lang="en-US"/>
        </a:p>
      </dgm:t>
    </dgm:pt>
    <dgm:pt modelId="{5E07E1AA-0B4F-4252-90EA-6CE6C9CA9A7B}">
      <dgm:prSet/>
      <dgm:spPr/>
      <dgm:t>
        <a:bodyPr/>
        <a:lstStyle/>
        <a:p>
          <a:r>
            <a:rPr lang="en-US"/>
            <a:t>• Ένταξη ΑμεΑ στον αθλητισμό</a:t>
          </a:r>
        </a:p>
      </dgm:t>
    </dgm:pt>
    <dgm:pt modelId="{13B56D88-CD7A-46BF-8D59-230BB4E2C07D}" type="parTrans" cxnId="{CE199494-AA3B-485A-AC4B-A87D90B8FBC3}">
      <dgm:prSet/>
      <dgm:spPr/>
      <dgm:t>
        <a:bodyPr/>
        <a:lstStyle/>
        <a:p>
          <a:endParaRPr lang="en-US"/>
        </a:p>
      </dgm:t>
    </dgm:pt>
    <dgm:pt modelId="{9FC49DB8-DF67-42A8-B5CD-AF8A1C1B69D7}" type="sibTrans" cxnId="{CE199494-AA3B-485A-AC4B-A87D90B8FBC3}">
      <dgm:prSet/>
      <dgm:spPr/>
      <dgm:t>
        <a:bodyPr/>
        <a:lstStyle/>
        <a:p>
          <a:endParaRPr lang="en-US"/>
        </a:p>
      </dgm:t>
    </dgm:pt>
    <dgm:pt modelId="{ADDFC18F-B0BA-441F-8E5A-BDC7A6741F7C}" type="pres">
      <dgm:prSet presAssocID="{0C0B1722-EC5B-467B-B6E9-DA1555C21998}" presName="linear" presStyleCnt="0">
        <dgm:presLayoutVars>
          <dgm:animLvl val="lvl"/>
          <dgm:resizeHandles val="exact"/>
        </dgm:presLayoutVars>
      </dgm:prSet>
      <dgm:spPr/>
    </dgm:pt>
    <dgm:pt modelId="{099658BB-9328-4C6D-9DAD-1DF80C5664A5}" type="pres">
      <dgm:prSet presAssocID="{AEA46133-3A3A-4CE3-836F-E5D72286A64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EF54A44-DDA1-4D35-AC77-A5DE9F2CB8F5}" type="pres">
      <dgm:prSet presAssocID="{1697A787-704F-4995-97DD-5E88ED45EE69}" presName="spacer" presStyleCnt="0"/>
      <dgm:spPr/>
    </dgm:pt>
    <dgm:pt modelId="{37B21D74-6D53-4EBE-8128-07C41388FD3B}" type="pres">
      <dgm:prSet presAssocID="{B487E7A5-8884-460E-A1C5-245B173C58A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165CF6-FD72-424B-9B69-9B37E8ABA545}" type="pres">
      <dgm:prSet presAssocID="{FF7B10A4-22A5-43D8-98C5-93B0F169A3A7}" presName="spacer" presStyleCnt="0"/>
      <dgm:spPr/>
    </dgm:pt>
    <dgm:pt modelId="{9517547F-E67C-42AA-A4A7-11E1DFDCE0ED}" type="pres">
      <dgm:prSet presAssocID="{B08C3B6D-E5EB-48A8-A2C3-25E1C2A32D2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1DC311-3CC7-464B-84BB-0F8D0E2E1CB8}" type="pres">
      <dgm:prSet presAssocID="{3BC972BC-91D6-488B-B488-731D46C0DD6C}" presName="spacer" presStyleCnt="0"/>
      <dgm:spPr/>
    </dgm:pt>
    <dgm:pt modelId="{5C448261-CCD9-45FA-982A-7E42D5B41511}" type="pres">
      <dgm:prSet presAssocID="{4303C695-E8C8-4496-86A4-47FB495540C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2AF0B32-FAC7-4422-9A8B-C30FD4EC2668}" type="pres">
      <dgm:prSet presAssocID="{505138AB-B85D-44C0-BAD5-08E0D38FEA03}" presName="spacer" presStyleCnt="0"/>
      <dgm:spPr/>
    </dgm:pt>
    <dgm:pt modelId="{9D27849D-7F07-48EA-AFFD-2D81B9245F70}" type="pres">
      <dgm:prSet presAssocID="{EAAAB090-FD79-4285-AD76-A5672A7C007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17C5B34-D2CB-40B9-8B3C-BC6CD8B6B408}" type="pres">
      <dgm:prSet presAssocID="{D6FACA76-BC28-4BE8-9E25-A4BBD80A387A}" presName="spacer" presStyleCnt="0"/>
      <dgm:spPr/>
    </dgm:pt>
    <dgm:pt modelId="{52014BDC-4F4B-4420-AB98-DF9710AD6FAE}" type="pres">
      <dgm:prSet presAssocID="{5E07E1AA-0B4F-4252-90EA-6CE6C9CA9A7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2008510-ACC8-414B-B32A-936AFDD5A759}" srcId="{0C0B1722-EC5B-467B-B6E9-DA1555C21998}" destId="{B487E7A5-8884-460E-A1C5-245B173C58A5}" srcOrd="1" destOrd="0" parTransId="{A5D3EEEB-C1B5-45F2-AC03-7E10A2AD5AA7}" sibTransId="{FF7B10A4-22A5-43D8-98C5-93B0F169A3A7}"/>
    <dgm:cxn modelId="{E129751F-D3C3-46E4-A30E-14D87A736818}" type="presOf" srcId="{5E07E1AA-0B4F-4252-90EA-6CE6C9CA9A7B}" destId="{52014BDC-4F4B-4420-AB98-DF9710AD6FAE}" srcOrd="0" destOrd="0" presId="urn:microsoft.com/office/officeart/2005/8/layout/vList2"/>
    <dgm:cxn modelId="{F1CC2A23-E889-4922-BC2B-5A54889E0193}" srcId="{0C0B1722-EC5B-467B-B6E9-DA1555C21998}" destId="{B08C3B6D-E5EB-48A8-A2C3-25E1C2A32D28}" srcOrd="2" destOrd="0" parTransId="{B9B4260B-A5C3-4FB5-8A68-0F867AF865AA}" sibTransId="{3BC972BC-91D6-488B-B488-731D46C0DD6C}"/>
    <dgm:cxn modelId="{666C8D40-8273-482A-9C45-C04BA40EB891}" srcId="{0C0B1722-EC5B-467B-B6E9-DA1555C21998}" destId="{4303C695-E8C8-4496-86A4-47FB495540C5}" srcOrd="3" destOrd="0" parTransId="{5694DF59-DE31-40D0-A399-4AF440F9CFD2}" sibTransId="{505138AB-B85D-44C0-BAD5-08E0D38FEA03}"/>
    <dgm:cxn modelId="{270F894E-C55F-4DD4-B759-820543CB8D38}" srcId="{0C0B1722-EC5B-467B-B6E9-DA1555C21998}" destId="{EAAAB090-FD79-4285-AD76-A5672A7C0074}" srcOrd="4" destOrd="0" parTransId="{AF70ABA9-0BEE-4733-9481-0318DD058576}" sibTransId="{D6FACA76-BC28-4BE8-9E25-A4BBD80A387A}"/>
    <dgm:cxn modelId="{5052024F-B975-4259-96EE-CF9EF7A5E808}" srcId="{0C0B1722-EC5B-467B-B6E9-DA1555C21998}" destId="{AEA46133-3A3A-4CE3-836F-E5D72286A64B}" srcOrd="0" destOrd="0" parTransId="{BF98BCCA-7B90-4C34-AC9D-7D7681A5CF0E}" sibTransId="{1697A787-704F-4995-97DD-5E88ED45EE69}"/>
    <dgm:cxn modelId="{6DE8AE77-7CDF-4177-814E-284E61E8F74B}" type="presOf" srcId="{AEA46133-3A3A-4CE3-836F-E5D72286A64B}" destId="{099658BB-9328-4C6D-9DAD-1DF80C5664A5}" srcOrd="0" destOrd="0" presId="urn:microsoft.com/office/officeart/2005/8/layout/vList2"/>
    <dgm:cxn modelId="{91E5B489-CEDA-4C70-9312-6C93F1284587}" type="presOf" srcId="{EAAAB090-FD79-4285-AD76-A5672A7C0074}" destId="{9D27849D-7F07-48EA-AFFD-2D81B9245F70}" srcOrd="0" destOrd="0" presId="urn:microsoft.com/office/officeart/2005/8/layout/vList2"/>
    <dgm:cxn modelId="{CE199494-AA3B-485A-AC4B-A87D90B8FBC3}" srcId="{0C0B1722-EC5B-467B-B6E9-DA1555C21998}" destId="{5E07E1AA-0B4F-4252-90EA-6CE6C9CA9A7B}" srcOrd="5" destOrd="0" parTransId="{13B56D88-CD7A-46BF-8D59-230BB4E2C07D}" sibTransId="{9FC49DB8-DF67-42A8-B5CD-AF8A1C1B69D7}"/>
    <dgm:cxn modelId="{2F9667C1-F41F-4E58-96D5-21E45CDD1081}" type="presOf" srcId="{B08C3B6D-E5EB-48A8-A2C3-25E1C2A32D28}" destId="{9517547F-E67C-42AA-A4A7-11E1DFDCE0ED}" srcOrd="0" destOrd="0" presId="urn:microsoft.com/office/officeart/2005/8/layout/vList2"/>
    <dgm:cxn modelId="{D9EC4EE3-A64E-4FB5-9FD5-2D16640A1A91}" type="presOf" srcId="{B487E7A5-8884-460E-A1C5-245B173C58A5}" destId="{37B21D74-6D53-4EBE-8128-07C41388FD3B}" srcOrd="0" destOrd="0" presId="urn:microsoft.com/office/officeart/2005/8/layout/vList2"/>
    <dgm:cxn modelId="{3E2788E6-B18E-410D-AD99-AD862BE11AB2}" type="presOf" srcId="{0C0B1722-EC5B-467B-B6E9-DA1555C21998}" destId="{ADDFC18F-B0BA-441F-8E5A-BDC7A6741F7C}" srcOrd="0" destOrd="0" presId="urn:microsoft.com/office/officeart/2005/8/layout/vList2"/>
    <dgm:cxn modelId="{94D836F0-643F-4D14-9F10-5B5D16EE797A}" type="presOf" srcId="{4303C695-E8C8-4496-86A4-47FB495540C5}" destId="{5C448261-CCD9-45FA-982A-7E42D5B41511}" srcOrd="0" destOrd="0" presId="urn:microsoft.com/office/officeart/2005/8/layout/vList2"/>
    <dgm:cxn modelId="{39C8F20E-11C9-4684-8A2F-DCA0A57C43BE}" type="presParOf" srcId="{ADDFC18F-B0BA-441F-8E5A-BDC7A6741F7C}" destId="{099658BB-9328-4C6D-9DAD-1DF80C5664A5}" srcOrd="0" destOrd="0" presId="urn:microsoft.com/office/officeart/2005/8/layout/vList2"/>
    <dgm:cxn modelId="{0B469461-488D-43A5-BCF7-9B6A00E79888}" type="presParOf" srcId="{ADDFC18F-B0BA-441F-8E5A-BDC7A6741F7C}" destId="{DEF54A44-DDA1-4D35-AC77-A5DE9F2CB8F5}" srcOrd="1" destOrd="0" presId="urn:microsoft.com/office/officeart/2005/8/layout/vList2"/>
    <dgm:cxn modelId="{D825D6FB-1FC9-4A05-96FD-FCA8F033E11C}" type="presParOf" srcId="{ADDFC18F-B0BA-441F-8E5A-BDC7A6741F7C}" destId="{37B21D74-6D53-4EBE-8128-07C41388FD3B}" srcOrd="2" destOrd="0" presId="urn:microsoft.com/office/officeart/2005/8/layout/vList2"/>
    <dgm:cxn modelId="{3F5BB6BB-2E66-46E9-8B11-6DC013546C5E}" type="presParOf" srcId="{ADDFC18F-B0BA-441F-8E5A-BDC7A6741F7C}" destId="{E9165CF6-FD72-424B-9B69-9B37E8ABA545}" srcOrd="3" destOrd="0" presId="urn:microsoft.com/office/officeart/2005/8/layout/vList2"/>
    <dgm:cxn modelId="{22127D2C-9A38-4148-A666-761746699F0C}" type="presParOf" srcId="{ADDFC18F-B0BA-441F-8E5A-BDC7A6741F7C}" destId="{9517547F-E67C-42AA-A4A7-11E1DFDCE0ED}" srcOrd="4" destOrd="0" presId="urn:microsoft.com/office/officeart/2005/8/layout/vList2"/>
    <dgm:cxn modelId="{B4E97891-4332-442B-AA18-C3B5998AEBB9}" type="presParOf" srcId="{ADDFC18F-B0BA-441F-8E5A-BDC7A6741F7C}" destId="{F51DC311-3CC7-464B-84BB-0F8D0E2E1CB8}" srcOrd="5" destOrd="0" presId="urn:microsoft.com/office/officeart/2005/8/layout/vList2"/>
    <dgm:cxn modelId="{A69786DE-8C92-4DD3-959C-4DD21481B394}" type="presParOf" srcId="{ADDFC18F-B0BA-441F-8E5A-BDC7A6741F7C}" destId="{5C448261-CCD9-45FA-982A-7E42D5B41511}" srcOrd="6" destOrd="0" presId="urn:microsoft.com/office/officeart/2005/8/layout/vList2"/>
    <dgm:cxn modelId="{F756442F-83DC-4FB1-9FC9-3B7F5E1EF364}" type="presParOf" srcId="{ADDFC18F-B0BA-441F-8E5A-BDC7A6741F7C}" destId="{92AF0B32-FAC7-4422-9A8B-C30FD4EC2668}" srcOrd="7" destOrd="0" presId="urn:microsoft.com/office/officeart/2005/8/layout/vList2"/>
    <dgm:cxn modelId="{23D4698F-AE80-4A8F-8023-C58CCFDB44E4}" type="presParOf" srcId="{ADDFC18F-B0BA-441F-8E5A-BDC7A6741F7C}" destId="{9D27849D-7F07-48EA-AFFD-2D81B9245F70}" srcOrd="8" destOrd="0" presId="urn:microsoft.com/office/officeart/2005/8/layout/vList2"/>
    <dgm:cxn modelId="{B0506398-E63C-42D7-87E0-132A9BB445F5}" type="presParOf" srcId="{ADDFC18F-B0BA-441F-8E5A-BDC7A6741F7C}" destId="{517C5B34-D2CB-40B9-8B3C-BC6CD8B6B408}" srcOrd="9" destOrd="0" presId="urn:microsoft.com/office/officeart/2005/8/layout/vList2"/>
    <dgm:cxn modelId="{48BA75F4-0CDB-4B60-B9FD-34240D2AC782}" type="presParOf" srcId="{ADDFC18F-B0BA-441F-8E5A-BDC7A6741F7C}" destId="{52014BDC-4F4B-4420-AB98-DF9710AD6F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ED440-8F48-4105-8F50-867C260645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E8E793-A7D8-4271-8C9D-CD01F15FFB2D}">
      <dgm:prSet/>
      <dgm:spPr/>
      <dgm:t>
        <a:bodyPr/>
        <a:lstStyle/>
        <a:p>
          <a:r>
            <a:rPr lang="en-US"/>
            <a:t>Κύπρος | 19–22/11/2024</a:t>
          </a:r>
        </a:p>
      </dgm:t>
    </dgm:pt>
    <dgm:pt modelId="{6D221E0C-6EC1-4E73-A3E2-D33F73FF566A}" type="parTrans" cxnId="{55CA0A97-8D51-4F2D-8B43-C2281B69CA41}">
      <dgm:prSet/>
      <dgm:spPr/>
      <dgm:t>
        <a:bodyPr/>
        <a:lstStyle/>
        <a:p>
          <a:endParaRPr lang="en-US"/>
        </a:p>
      </dgm:t>
    </dgm:pt>
    <dgm:pt modelId="{732839B0-88CC-4416-A4DC-AB1FCB55FC10}" type="sibTrans" cxnId="{55CA0A97-8D51-4F2D-8B43-C2281B69CA41}">
      <dgm:prSet/>
      <dgm:spPr/>
      <dgm:t>
        <a:bodyPr/>
        <a:lstStyle/>
        <a:p>
          <a:endParaRPr lang="en-US"/>
        </a:p>
      </dgm:t>
    </dgm:pt>
    <dgm:pt modelId="{9CECEE3B-347E-46FF-A6A3-81EDC8BDDCF7}">
      <dgm:prSet/>
      <dgm:spPr/>
      <dgm:t>
        <a:bodyPr/>
        <a:lstStyle/>
        <a:p>
          <a:r>
            <a:rPr lang="en-US"/>
            <a:t>- Συμμετέχοντες: Πρόεδρος &amp; Ταμίας ΑΕΑΕ, ΔΣ ΑΕΑ Κύπρου</a:t>
          </a:r>
        </a:p>
      </dgm:t>
    </dgm:pt>
    <dgm:pt modelId="{336C7D90-4209-435A-AF2C-FE2123220A5F}" type="parTrans" cxnId="{22803FA5-BBE4-4C73-BC1D-A0676391BFF7}">
      <dgm:prSet/>
      <dgm:spPr/>
      <dgm:t>
        <a:bodyPr/>
        <a:lstStyle/>
        <a:p>
          <a:endParaRPr lang="en-US"/>
        </a:p>
      </dgm:t>
    </dgm:pt>
    <dgm:pt modelId="{C7A03939-16EF-46C2-AED6-039C6ADA47F5}" type="sibTrans" cxnId="{22803FA5-BBE4-4C73-BC1D-A0676391BFF7}">
      <dgm:prSet/>
      <dgm:spPr/>
      <dgm:t>
        <a:bodyPr/>
        <a:lstStyle/>
        <a:p>
          <a:endParaRPr lang="en-US"/>
        </a:p>
      </dgm:t>
    </dgm:pt>
    <dgm:pt modelId="{825534FE-7B4E-40D2-83D2-5469CD2941BF}">
      <dgm:prSet/>
      <dgm:spPr/>
      <dgm:t>
        <a:bodyPr/>
        <a:lstStyle/>
        <a:p>
          <a:r>
            <a:rPr lang="en-US"/>
            <a:t>- Πόλεις: Λευκωσία, Λεμεσός, Πάφος</a:t>
          </a:r>
        </a:p>
      </dgm:t>
    </dgm:pt>
    <dgm:pt modelId="{096761E5-50AA-4B6A-B193-53DB058A96FA}" type="parTrans" cxnId="{DCC95DF8-E3D5-48AF-988E-B4B5C535833B}">
      <dgm:prSet/>
      <dgm:spPr/>
      <dgm:t>
        <a:bodyPr/>
        <a:lstStyle/>
        <a:p>
          <a:endParaRPr lang="en-US"/>
        </a:p>
      </dgm:t>
    </dgm:pt>
    <dgm:pt modelId="{38669F67-960F-4F8B-83E7-54465B0291D8}" type="sibTrans" cxnId="{DCC95DF8-E3D5-48AF-988E-B4B5C535833B}">
      <dgm:prSet/>
      <dgm:spPr/>
      <dgm:t>
        <a:bodyPr/>
        <a:lstStyle/>
        <a:p>
          <a:endParaRPr lang="en-US"/>
        </a:p>
      </dgm:t>
    </dgm:pt>
    <dgm:pt modelId="{04F3BEED-791C-46FC-B228-F4CCE51F0BE3}">
      <dgm:prSet/>
      <dgm:spPr/>
      <dgm:t>
        <a:bodyPr/>
        <a:lstStyle/>
        <a:p>
          <a:r>
            <a:rPr lang="en-US"/>
            <a:t>- Αντικείμενα:</a:t>
          </a:r>
        </a:p>
      </dgm:t>
    </dgm:pt>
    <dgm:pt modelId="{7FEA0AB4-74D4-42A0-8DB5-14AFC72AB81B}" type="parTrans" cxnId="{77B1081E-0EFE-408A-BC99-F898D110FD5B}">
      <dgm:prSet/>
      <dgm:spPr/>
      <dgm:t>
        <a:bodyPr/>
        <a:lstStyle/>
        <a:p>
          <a:endParaRPr lang="en-US"/>
        </a:p>
      </dgm:t>
    </dgm:pt>
    <dgm:pt modelId="{47CFD3D8-B6F3-4870-BB51-1CAB28BB3807}" type="sibTrans" cxnId="{77B1081E-0EFE-408A-BC99-F898D110FD5B}">
      <dgm:prSet/>
      <dgm:spPr/>
      <dgm:t>
        <a:bodyPr/>
        <a:lstStyle/>
        <a:p>
          <a:endParaRPr lang="en-US"/>
        </a:p>
      </dgm:t>
    </dgm:pt>
    <dgm:pt modelId="{05805793-7805-4108-8EEB-8A9C9DE29800}">
      <dgm:prSet/>
      <dgm:spPr/>
      <dgm:t>
        <a:bodyPr/>
        <a:lstStyle/>
        <a:p>
          <a:r>
            <a:rPr lang="en-US"/>
            <a:t>• Ανάλυση στόχων &amp; αποτελεσμάτων</a:t>
          </a:r>
        </a:p>
      </dgm:t>
    </dgm:pt>
    <dgm:pt modelId="{3CF67DBE-D3B8-42FE-9987-CD8F8A47A686}" type="parTrans" cxnId="{E23924F5-9965-45BE-BAAB-5762DE182E01}">
      <dgm:prSet/>
      <dgm:spPr/>
      <dgm:t>
        <a:bodyPr/>
        <a:lstStyle/>
        <a:p>
          <a:endParaRPr lang="en-US"/>
        </a:p>
      </dgm:t>
    </dgm:pt>
    <dgm:pt modelId="{4282D132-77F3-43D6-ACA9-CB376FD8AE8C}" type="sibTrans" cxnId="{E23924F5-9965-45BE-BAAB-5762DE182E01}">
      <dgm:prSet/>
      <dgm:spPr/>
      <dgm:t>
        <a:bodyPr/>
        <a:lstStyle/>
        <a:p>
          <a:endParaRPr lang="en-US"/>
        </a:p>
      </dgm:t>
    </dgm:pt>
    <dgm:pt modelId="{F4520F7E-C85B-43D5-BDA2-5DDB33166FB6}">
      <dgm:prSet/>
      <dgm:spPr/>
      <dgm:t>
        <a:bodyPr/>
        <a:lstStyle/>
        <a:p>
          <a:r>
            <a:rPr lang="en-US"/>
            <a:t>• Πρακτικά ζητήματα υλοποίησης</a:t>
          </a:r>
        </a:p>
      </dgm:t>
    </dgm:pt>
    <dgm:pt modelId="{1307AC05-6F66-43F2-93DB-A981C3349ED9}" type="parTrans" cxnId="{3C282D9B-269A-4F66-8D4E-E652C7EDFF9C}">
      <dgm:prSet/>
      <dgm:spPr/>
      <dgm:t>
        <a:bodyPr/>
        <a:lstStyle/>
        <a:p>
          <a:endParaRPr lang="en-US"/>
        </a:p>
      </dgm:t>
    </dgm:pt>
    <dgm:pt modelId="{0009AA37-A441-4926-A1F7-F615D509ABF9}" type="sibTrans" cxnId="{3C282D9B-269A-4F66-8D4E-E652C7EDFF9C}">
      <dgm:prSet/>
      <dgm:spPr/>
      <dgm:t>
        <a:bodyPr/>
        <a:lstStyle/>
        <a:p>
          <a:endParaRPr lang="en-US"/>
        </a:p>
      </dgm:t>
    </dgm:pt>
    <dgm:pt modelId="{2978CD95-CD11-4A37-8256-F19A2D63C0E7}">
      <dgm:prSet/>
      <dgm:spPr/>
      <dgm:t>
        <a:bodyPr/>
        <a:lstStyle/>
        <a:p>
          <a:r>
            <a:rPr lang="en-US"/>
            <a:t>• Επίβλεψη αγωνιστικών χώρων</a:t>
          </a:r>
        </a:p>
      </dgm:t>
    </dgm:pt>
    <dgm:pt modelId="{A8921EB5-3618-416C-9AF9-4DF9D82CDA43}" type="parTrans" cxnId="{3DE71639-3EC6-402F-A192-953696F0D5DD}">
      <dgm:prSet/>
      <dgm:spPr/>
      <dgm:t>
        <a:bodyPr/>
        <a:lstStyle/>
        <a:p>
          <a:endParaRPr lang="en-US"/>
        </a:p>
      </dgm:t>
    </dgm:pt>
    <dgm:pt modelId="{4C23B3FE-00EA-4BEA-B629-C65CE49FFCE3}" type="sibTrans" cxnId="{3DE71639-3EC6-402F-A192-953696F0D5DD}">
      <dgm:prSet/>
      <dgm:spPr/>
      <dgm:t>
        <a:bodyPr/>
        <a:lstStyle/>
        <a:p>
          <a:endParaRPr lang="en-US"/>
        </a:p>
      </dgm:t>
    </dgm:pt>
    <dgm:pt modelId="{BA8C4A62-2097-49FD-AEDC-E7C8F67D1546}">
      <dgm:prSet/>
      <dgm:spPr/>
      <dgm:t>
        <a:bodyPr/>
        <a:lstStyle/>
        <a:p>
          <a:r>
            <a:rPr lang="en-US"/>
            <a:t>- Συνάντηση με Αρχηγό Αστυνομίας Κύπρου</a:t>
          </a:r>
        </a:p>
      </dgm:t>
    </dgm:pt>
    <dgm:pt modelId="{96C0D924-8698-48BC-B9E2-0E2E6BC102D5}" type="parTrans" cxnId="{F036936D-DBA0-43F6-95DD-831ED8C03C8B}">
      <dgm:prSet/>
      <dgm:spPr/>
      <dgm:t>
        <a:bodyPr/>
        <a:lstStyle/>
        <a:p>
          <a:endParaRPr lang="en-US"/>
        </a:p>
      </dgm:t>
    </dgm:pt>
    <dgm:pt modelId="{98FDBCEF-C51B-4F1E-9B16-40A9893FBA8D}" type="sibTrans" cxnId="{F036936D-DBA0-43F6-95DD-831ED8C03C8B}">
      <dgm:prSet/>
      <dgm:spPr/>
      <dgm:t>
        <a:bodyPr/>
        <a:lstStyle/>
        <a:p>
          <a:endParaRPr lang="en-US"/>
        </a:p>
      </dgm:t>
    </dgm:pt>
    <dgm:pt modelId="{63AE258A-A72C-46E4-952C-CDE791F3E295}" type="pres">
      <dgm:prSet presAssocID="{7ABED440-8F48-4105-8F50-867C26064573}" presName="linear" presStyleCnt="0">
        <dgm:presLayoutVars>
          <dgm:animLvl val="lvl"/>
          <dgm:resizeHandles val="exact"/>
        </dgm:presLayoutVars>
      </dgm:prSet>
      <dgm:spPr/>
    </dgm:pt>
    <dgm:pt modelId="{632FA3C6-D941-4275-90D2-9082FA795C70}" type="pres">
      <dgm:prSet presAssocID="{C9E8E793-A7D8-4271-8C9D-CD01F15FFB2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A011CF0-754F-4971-97E3-9A38EA2600C8}" type="pres">
      <dgm:prSet presAssocID="{732839B0-88CC-4416-A4DC-AB1FCB55FC10}" presName="spacer" presStyleCnt="0"/>
      <dgm:spPr/>
    </dgm:pt>
    <dgm:pt modelId="{F39DA6F7-10FD-4DB4-9B5C-6F4361A55987}" type="pres">
      <dgm:prSet presAssocID="{9CECEE3B-347E-46FF-A6A3-81EDC8BDDCF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832E57A-6753-4190-8D8C-C87C3A89D8E0}" type="pres">
      <dgm:prSet presAssocID="{C7A03939-16EF-46C2-AED6-039C6ADA47F5}" presName="spacer" presStyleCnt="0"/>
      <dgm:spPr/>
    </dgm:pt>
    <dgm:pt modelId="{22B1EB4F-3D71-499C-B67E-D3845C25DB38}" type="pres">
      <dgm:prSet presAssocID="{825534FE-7B4E-40D2-83D2-5469CD2941B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34A1E76-10DD-465D-AB95-C37388FDCDCB}" type="pres">
      <dgm:prSet presAssocID="{38669F67-960F-4F8B-83E7-54465B0291D8}" presName="spacer" presStyleCnt="0"/>
      <dgm:spPr/>
    </dgm:pt>
    <dgm:pt modelId="{9CA9B1BB-7BD0-4AFD-9680-1EA8B0CF2DEF}" type="pres">
      <dgm:prSet presAssocID="{04F3BEED-791C-46FC-B228-F4CCE51F0BE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EF4DDB1-4014-42D2-892E-E3B94FCF49A7}" type="pres">
      <dgm:prSet presAssocID="{47CFD3D8-B6F3-4870-BB51-1CAB28BB3807}" presName="spacer" presStyleCnt="0"/>
      <dgm:spPr/>
    </dgm:pt>
    <dgm:pt modelId="{2DF20A6A-58FE-4685-85C6-AAF3C8346E38}" type="pres">
      <dgm:prSet presAssocID="{05805793-7805-4108-8EEB-8A9C9DE2980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9C75ED1-E524-44A3-8BE8-A8585FE52D51}" type="pres">
      <dgm:prSet presAssocID="{4282D132-77F3-43D6-ACA9-CB376FD8AE8C}" presName="spacer" presStyleCnt="0"/>
      <dgm:spPr/>
    </dgm:pt>
    <dgm:pt modelId="{BDBC77D0-98F0-4922-98BF-B20259FA7504}" type="pres">
      <dgm:prSet presAssocID="{F4520F7E-C85B-43D5-BDA2-5DDB33166FB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9130EAF-262F-442E-88C6-FBF760269DEF}" type="pres">
      <dgm:prSet presAssocID="{0009AA37-A441-4926-A1F7-F615D509ABF9}" presName="spacer" presStyleCnt="0"/>
      <dgm:spPr/>
    </dgm:pt>
    <dgm:pt modelId="{158FAA5A-3B43-4134-955D-33C2CAEF44FD}" type="pres">
      <dgm:prSet presAssocID="{2978CD95-CD11-4A37-8256-F19A2D63C0E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9B275C1-A190-467F-8484-EA08E9D6687B}" type="pres">
      <dgm:prSet presAssocID="{4C23B3FE-00EA-4BEA-B629-C65CE49FFCE3}" presName="spacer" presStyleCnt="0"/>
      <dgm:spPr/>
    </dgm:pt>
    <dgm:pt modelId="{7C23C991-B2B3-4C0C-BF0F-4602BDB76287}" type="pres">
      <dgm:prSet presAssocID="{BA8C4A62-2097-49FD-AEDC-E7C8F67D154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7B1081E-0EFE-408A-BC99-F898D110FD5B}" srcId="{7ABED440-8F48-4105-8F50-867C26064573}" destId="{04F3BEED-791C-46FC-B228-F4CCE51F0BE3}" srcOrd="3" destOrd="0" parTransId="{7FEA0AB4-74D4-42A0-8DB5-14AFC72AB81B}" sibTransId="{47CFD3D8-B6F3-4870-BB51-1CAB28BB3807}"/>
    <dgm:cxn modelId="{9AFD4C2B-41A4-4E11-8012-456848F0B887}" type="presOf" srcId="{04F3BEED-791C-46FC-B228-F4CCE51F0BE3}" destId="{9CA9B1BB-7BD0-4AFD-9680-1EA8B0CF2DEF}" srcOrd="0" destOrd="0" presId="urn:microsoft.com/office/officeart/2005/8/layout/vList2"/>
    <dgm:cxn modelId="{3DE71639-3EC6-402F-A192-953696F0D5DD}" srcId="{7ABED440-8F48-4105-8F50-867C26064573}" destId="{2978CD95-CD11-4A37-8256-F19A2D63C0E7}" srcOrd="6" destOrd="0" parTransId="{A8921EB5-3618-416C-9AF9-4DF9D82CDA43}" sibTransId="{4C23B3FE-00EA-4BEA-B629-C65CE49FFCE3}"/>
    <dgm:cxn modelId="{4722BC3C-5A69-4500-8AA9-05C1493992E2}" type="presOf" srcId="{C9E8E793-A7D8-4271-8C9D-CD01F15FFB2D}" destId="{632FA3C6-D941-4275-90D2-9082FA795C70}" srcOrd="0" destOrd="0" presId="urn:microsoft.com/office/officeart/2005/8/layout/vList2"/>
    <dgm:cxn modelId="{21E0BA40-811A-4302-A450-FF936A355D15}" type="presOf" srcId="{9CECEE3B-347E-46FF-A6A3-81EDC8BDDCF7}" destId="{F39DA6F7-10FD-4DB4-9B5C-6F4361A55987}" srcOrd="0" destOrd="0" presId="urn:microsoft.com/office/officeart/2005/8/layout/vList2"/>
    <dgm:cxn modelId="{5462B566-021C-42C6-90C7-27E50D128AA4}" type="presOf" srcId="{7ABED440-8F48-4105-8F50-867C26064573}" destId="{63AE258A-A72C-46E4-952C-CDE791F3E295}" srcOrd="0" destOrd="0" presId="urn:microsoft.com/office/officeart/2005/8/layout/vList2"/>
    <dgm:cxn modelId="{F036936D-DBA0-43F6-95DD-831ED8C03C8B}" srcId="{7ABED440-8F48-4105-8F50-867C26064573}" destId="{BA8C4A62-2097-49FD-AEDC-E7C8F67D1546}" srcOrd="7" destOrd="0" parTransId="{96C0D924-8698-48BC-B9E2-0E2E6BC102D5}" sibTransId="{98FDBCEF-C51B-4F1E-9B16-40A9893FBA8D}"/>
    <dgm:cxn modelId="{55CA0A97-8D51-4F2D-8B43-C2281B69CA41}" srcId="{7ABED440-8F48-4105-8F50-867C26064573}" destId="{C9E8E793-A7D8-4271-8C9D-CD01F15FFB2D}" srcOrd="0" destOrd="0" parTransId="{6D221E0C-6EC1-4E73-A3E2-D33F73FF566A}" sibTransId="{732839B0-88CC-4416-A4DC-AB1FCB55FC10}"/>
    <dgm:cxn modelId="{B50AA99A-912C-4647-9D1C-3F04691B48C9}" type="presOf" srcId="{F4520F7E-C85B-43D5-BDA2-5DDB33166FB6}" destId="{BDBC77D0-98F0-4922-98BF-B20259FA7504}" srcOrd="0" destOrd="0" presId="urn:microsoft.com/office/officeart/2005/8/layout/vList2"/>
    <dgm:cxn modelId="{3C282D9B-269A-4F66-8D4E-E652C7EDFF9C}" srcId="{7ABED440-8F48-4105-8F50-867C26064573}" destId="{F4520F7E-C85B-43D5-BDA2-5DDB33166FB6}" srcOrd="5" destOrd="0" parTransId="{1307AC05-6F66-43F2-93DB-A981C3349ED9}" sibTransId="{0009AA37-A441-4926-A1F7-F615D509ABF9}"/>
    <dgm:cxn modelId="{1203E59C-ED58-4A43-8660-133395264C5C}" type="presOf" srcId="{05805793-7805-4108-8EEB-8A9C9DE29800}" destId="{2DF20A6A-58FE-4685-85C6-AAF3C8346E38}" srcOrd="0" destOrd="0" presId="urn:microsoft.com/office/officeart/2005/8/layout/vList2"/>
    <dgm:cxn modelId="{22803FA5-BBE4-4C73-BC1D-A0676391BFF7}" srcId="{7ABED440-8F48-4105-8F50-867C26064573}" destId="{9CECEE3B-347E-46FF-A6A3-81EDC8BDDCF7}" srcOrd="1" destOrd="0" parTransId="{336C7D90-4209-435A-AF2C-FE2123220A5F}" sibTransId="{C7A03939-16EF-46C2-AED6-039C6ADA47F5}"/>
    <dgm:cxn modelId="{7997A4CC-A304-4582-8072-0E7A42F27A15}" type="presOf" srcId="{825534FE-7B4E-40D2-83D2-5469CD2941BF}" destId="{22B1EB4F-3D71-499C-B67E-D3845C25DB38}" srcOrd="0" destOrd="0" presId="urn:microsoft.com/office/officeart/2005/8/layout/vList2"/>
    <dgm:cxn modelId="{958C6ED4-D26B-419C-B55C-642829DBBFA2}" type="presOf" srcId="{2978CD95-CD11-4A37-8256-F19A2D63C0E7}" destId="{158FAA5A-3B43-4134-955D-33C2CAEF44FD}" srcOrd="0" destOrd="0" presId="urn:microsoft.com/office/officeart/2005/8/layout/vList2"/>
    <dgm:cxn modelId="{E7AB20F5-4B4A-4EF8-95BD-72CE40676C12}" type="presOf" srcId="{BA8C4A62-2097-49FD-AEDC-E7C8F67D1546}" destId="{7C23C991-B2B3-4C0C-BF0F-4602BDB76287}" srcOrd="0" destOrd="0" presId="urn:microsoft.com/office/officeart/2005/8/layout/vList2"/>
    <dgm:cxn modelId="{E23924F5-9965-45BE-BAAB-5762DE182E01}" srcId="{7ABED440-8F48-4105-8F50-867C26064573}" destId="{05805793-7805-4108-8EEB-8A9C9DE29800}" srcOrd="4" destOrd="0" parTransId="{3CF67DBE-D3B8-42FE-9987-CD8F8A47A686}" sibTransId="{4282D132-77F3-43D6-ACA9-CB376FD8AE8C}"/>
    <dgm:cxn modelId="{DCC95DF8-E3D5-48AF-988E-B4B5C535833B}" srcId="{7ABED440-8F48-4105-8F50-867C26064573}" destId="{825534FE-7B4E-40D2-83D2-5469CD2941BF}" srcOrd="2" destOrd="0" parTransId="{096761E5-50AA-4B6A-B193-53DB058A96FA}" sibTransId="{38669F67-960F-4F8B-83E7-54465B0291D8}"/>
    <dgm:cxn modelId="{DA520A95-122C-4647-8E21-B5A1B6CBA935}" type="presParOf" srcId="{63AE258A-A72C-46E4-952C-CDE791F3E295}" destId="{632FA3C6-D941-4275-90D2-9082FA795C70}" srcOrd="0" destOrd="0" presId="urn:microsoft.com/office/officeart/2005/8/layout/vList2"/>
    <dgm:cxn modelId="{6D10251D-8E55-4C0B-8A25-F1ADFF75E9E2}" type="presParOf" srcId="{63AE258A-A72C-46E4-952C-CDE791F3E295}" destId="{5A011CF0-754F-4971-97E3-9A38EA2600C8}" srcOrd="1" destOrd="0" presId="urn:microsoft.com/office/officeart/2005/8/layout/vList2"/>
    <dgm:cxn modelId="{0850F91F-13D5-4159-A7B6-79149F07F5EA}" type="presParOf" srcId="{63AE258A-A72C-46E4-952C-CDE791F3E295}" destId="{F39DA6F7-10FD-4DB4-9B5C-6F4361A55987}" srcOrd="2" destOrd="0" presId="urn:microsoft.com/office/officeart/2005/8/layout/vList2"/>
    <dgm:cxn modelId="{3E217157-A9E9-494F-8018-9E146748BD59}" type="presParOf" srcId="{63AE258A-A72C-46E4-952C-CDE791F3E295}" destId="{D832E57A-6753-4190-8D8C-C87C3A89D8E0}" srcOrd="3" destOrd="0" presId="urn:microsoft.com/office/officeart/2005/8/layout/vList2"/>
    <dgm:cxn modelId="{35380388-B64D-4A4E-9A8D-37597B3B40BE}" type="presParOf" srcId="{63AE258A-A72C-46E4-952C-CDE791F3E295}" destId="{22B1EB4F-3D71-499C-B67E-D3845C25DB38}" srcOrd="4" destOrd="0" presId="urn:microsoft.com/office/officeart/2005/8/layout/vList2"/>
    <dgm:cxn modelId="{D2350D34-83AC-4D07-8180-5C5048E044B3}" type="presParOf" srcId="{63AE258A-A72C-46E4-952C-CDE791F3E295}" destId="{434A1E76-10DD-465D-AB95-C37388FDCDCB}" srcOrd="5" destOrd="0" presId="urn:microsoft.com/office/officeart/2005/8/layout/vList2"/>
    <dgm:cxn modelId="{656D19A1-7DB8-457B-8B7F-D188B42B6B5E}" type="presParOf" srcId="{63AE258A-A72C-46E4-952C-CDE791F3E295}" destId="{9CA9B1BB-7BD0-4AFD-9680-1EA8B0CF2DEF}" srcOrd="6" destOrd="0" presId="urn:microsoft.com/office/officeart/2005/8/layout/vList2"/>
    <dgm:cxn modelId="{06F864F1-4F36-4543-9366-4BD46B8DAE67}" type="presParOf" srcId="{63AE258A-A72C-46E4-952C-CDE791F3E295}" destId="{6EF4DDB1-4014-42D2-892E-E3B94FCF49A7}" srcOrd="7" destOrd="0" presId="urn:microsoft.com/office/officeart/2005/8/layout/vList2"/>
    <dgm:cxn modelId="{E5760452-1342-4753-A6FA-964EFF2158D5}" type="presParOf" srcId="{63AE258A-A72C-46E4-952C-CDE791F3E295}" destId="{2DF20A6A-58FE-4685-85C6-AAF3C8346E38}" srcOrd="8" destOrd="0" presId="urn:microsoft.com/office/officeart/2005/8/layout/vList2"/>
    <dgm:cxn modelId="{D3CB73F3-E828-4A31-921C-01BC50CEB259}" type="presParOf" srcId="{63AE258A-A72C-46E4-952C-CDE791F3E295}" destId="{79C75ED1-E524-44A3-8BE8-A8585FE52D51}" srcOrd="9" destOrd="0" presId="urn:microsoft.com/office/officeart/2005/8/layout/vList2"/>
    <dgm:cxn modelId="{B74934C8-90AF-4575-AB59-396796FCFE60}" type="presParOf" srcId="{63AE258A-A72C-46E4-952C-CDE791F3E295}" destId="{BDBC77D0-98F0-4922-98BF-B20259FA7504}" srcOrd="10" destOrd="0" presId="urn:microsoft.com/office/officeart/2005/8/layout/vList2"/>
    <dgm:cxn modelId="{E0E6CA61-E6BE-42EF-A620-6DF25A581D7C}" type="presParOf" srcId="{63AE258A-A72C-46E4-952C-CDE791F3E295}" destId="{D9130EAF-262F-442E-88C6-FBF760269DEF}" srcOrd="11" destOrd="0" presId="urn:microsoft.com/office/officeart/2005/8/layout/vList2"/>
    <dgm:cxn modelId="{24BFA174-6018-44B4-9EF0-0C773B3558C9}" type="presParOf" srcId="{63AE258A-A72C-46E4-952C-CDE791F3E295}" destId="{158FAA5A-3B43-4134-955D-33C2CAEF44FD}" srcOrd="12" destOrd="0" presId="urn:microsoft.com/office/officeart/2005/8/layout/vList2"/>
    <dgm:cxn modelId="{253771E5-FBD5-47C8-B56E-3EF6D4903D6F}" type="presParOf" srcId="{63AE258A-A72C-46E4-952C-CDE791F3E295}" destId="{F9B275C1-A190-467F-8484-EA08E9D6687B}" srcOrd="13" destOrd="0" presId="urn:microsoft.com/office/officeart/2005/8/layout/vList2"/>
    <dgm:cxn modelId="{5D1F2977-29EB-49DA-809F-7F2CFFD27806}" type="presParOf" srcId="{63AE258A-A72C-46E4-952C-CDE791F3E295}" destId="{7C23C991-B2B3-4C0C-BF0F-4602BDB7628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5FC439-35D5-45A7-ADDF-ADDFD660BB5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84DD36-16A6-47D5-8A91-6E7A0A75866C}">
      <dgm:prSet/>
      <dgm:spPr/>
      <dgm:t>
        <a:bodyPr/>
        <a:lstStyle/>
        <a:p>
          <a:r>
            <a:rPr lang="en-US"/>
            <a:t>11/02/2025</a:t>
          </a:r>
        </a:p>
      </dgm:t>
    </dgm:pt>
    <dgm:pt modelId="{3F501D30-6D3F-49C5-8031-D76FCEB1EC43}" type="parTrans" cxnId="{B513917D-24C6-47CC-BABA-55CFEB80E2E6}">
      <dgm:prSet/>
      <dgm:spPr/>
      <dgm:t>
        <a:bodyPr/>
        <a:lstStyle/>
        <a:p>
          <a:endParaRPr lang="en-US"/>
        </a:p>
      </dgm:t>
    </dgm:pt>
    <dgm:pt modelId="{EC4F2FB0-041D-4B15-B11C-3623E541EE76}" type="sibTrans" cxnId="{B513917D-24C6-47CC-BABA-55CFEB80E2E6}">
      <dgm:prSet/>
      <dgm:spPr/>
      <dgm:t>
        <a:bodyPr/>
        <a:lstStyle/>
        <a:p>
          <a:endParaRPr lang="en-US"/>
        </a:p>
      </dgm:t>
    </dgm:pt>
    <dgm:pt modelId="{78AF20A5-0CF5-4FDC-8A99-0A6196E9B06A}">
      <dgm:prSet/>
      <dgm:spPr/>
      <dgm:t>
        <a:bodyPr/>
        <a:lstStyle/>
        <a:p>
          <a:r>
            <a:rPr lang="en-US"/>
            <a:t>- Παρουσία όλων των φορέων &amp; Προέδρου ΑΕΑΕ – USPE</a:t>
          </a:r>
        </a:p>
      </dgm:t>
    </dgm:pt>
    <dgm:pt modelId="{CBE303A8-2BB1-47FE-8F0B-4D2A1896818A}" type="parTrans" cxnId="{9BA7064B-10B6-46A0-B8AA-53D0EF5A865D}">
      <dgm:prSet/>
      <dgm:spPr/>
      <dgm:t>
        <a:bodyPr/>
        <a:lstStyle/>
        <a:p>
          <a:endParaRPr lang="en-US"/>
        </a:p>
      </dgm:t>
    </dgm:pt>
    <dgm:pt modelId="{7F5DA4EA-3B25-4949-B695-5BCDF3CB819C}" type="sibTrans" cxnId="{9BA7064B-10B6-46A0-B8AA-53D0EF5A865D}">
      <dgm:prSet/>
      <dgm:spPr/>
      <dgm:t>
        <a:bodyPr/>
        <a:lstStyle/>
        <a:p>
          <a:endParaRPr lang="en-US"/>
        </a:p>
      </dgm:t>
    </dgm:pt>
    <dgm:pt modelId="{87227A42-45A4-41FC-835F-5D601A92F5D7}">
      <dgm:prSet/>
      <dgm:spPr/>
      <dgm:t>
        <a:bodyPr/>
        <a:lstStyle/>
        <a:p>
          <a:r>
            <a:rPr lang="en-US"/>
            <a:t>- Παρουσίαση αποτελεσμάτων προπαρασκευαστικής συνάντησης</a:t>
          </a:r>
        </a:p>
      </dgm:t>
    </dgm:pt>
    <dgm:pt modelId="{623F5E1C-E4F4-45EB-8EA8-D757005F3734}" type="parTrans" cxnId="{195FABC0-C0D5-44E5-BDB4-B243A8187352}">
      <dgm:prSet/>
      <dgm:spPr/>
      <dgm:t>
        <a:bodyPr/>
        <a:lstStyle/>
        <a:p>
          <a:endParaRPr lang="en-US"/>
        </a:p>
      </dgm:t>
    </dgm:pt>
    <dgm:pt modelId="{4506BF6D-9E61-4FA4-B4D4-B597A056C4FF}" type="sibTrans" cxnId="{195FABC0-C0D5-44E5-BDB4-B243A8187352}">
      <dgm:prSet/>
      <dgm:spPr/>
      <dgm:t>
        <a:bodyPr/>
        <a:lstStyle/>
        <a:p>
          <a:endParaRPr lang="en-US"/>
        </a:p>
      </dgm:t>
    </dgm:pt>
    <dgm:pt modelId="{DC04247D-D4DC-4A91-98A7-25B6302E1FE1}">
      <dgm:prSet/>
      <dgm:spPr/>
      <dgm:t>
        <a:bodyPr/>
        <a:lstStyle/>
        <a:p>
          <a:r>
            <a:rPr lang="en-US"/>
            <a:t>- Ανάλυση προγράμματος Β’ φάσης</a:t>
          </a:r>
        </a:p>
      </dgm:t>
    </dgm:pt>
    <dgm:pt modelId="{BD97FB26-8174-40A2-A30A-A532399E0764}" type="parTrans" cxnId="{242E82D9-9165-4B43-ABF6-F9EDB1404963}">
      <dgm:prSet/>
      <dgm:spPr/>
      <dgm:t>
        <a:bodyPr/>
        <a:lstStyle/>
        <a:p>
          <a:endParaRPr lang="en-US"/>
        </a:p>
      </dgm:t>
    </dgm:pt>
    <dgm:pt modelId="{FC07AE36-AA96-442C-AC3C-4572C9353A26}" type="sibTrans" cxnId="{242E82D9-9165-4B43-ABF6-F9EDB1404963}">
      <dgm:prSet/>
      <dgm:spPr/>
      <dgm:t>
        <a:bodyPr/>
        <a:lstStyle/>
        <a:p>
          <a:endParaRPr lang="en-US"/>
        </a:p>
      </dgm:t>
    </dgm:pt>
    <dgm:pt modelId="{5069EA15-D79E-4A6C-885C-6617947CF459}" type="pres">
      <dgm:prSet presAssocID="{8B5FC439-35D5-45A7-ADDF-ADDFD660BB5D}" presName="matrix" presStyleCnt="0">
        <dgm:presLayoutVars>
          <dgm:chMax val="1"/>
          <dgm:dir/>
          <dgm:resizeHandles val="exact"/>
        </dgm:presLayoutVars>
      </dgm:prSet>
      <dgm:spPr/>
    </dgm:pt>
    <dgm:pt modelId="{1C79596F-9689-48EF-8AD4-7631A772DB23}" type="pres">
      <dgm:prSet presAssocID="{8B5FC439-35D5-45A7-ADDF-ADDFD660BB5D}" presName="diamond" presStyleLbl="bgShp" presStyleIdx="0" presStyleCnt="1"/>
      <dgm:spPr/>
    </dgm:pt>
    <dgm:pt modelId="{402BEBDE-D4A9-4494-B256-91D690508CD9}" type="pres">
      <dgm:prSet presAssocID="{8B5FC439-35D5-45A7-ADDF-ADDFD660BB5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3231EA9-137C-4C47-A712-C917E412663D}" type="pres">
      <dgm:prSet presAssocID="{8B5FC439-35D5-45A7-ADDF-ADDFD660BB5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D2319D1-2031-4766-A6FA-430113ACA8F6}" type="pres">
      <dgm:prSet presAssocID="{8B5FC439-35D5-45A7-ADDF-ADDFD660BB5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D363C6C-FDEF-47B1-864F-B8765C4CB9F9}" type="pres">
      <dgm:prSet presAssocID="{8B5FC439-35D5-45A7-ADDF-ADDFD660BB5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E1EA518-B7ED-4B4D-B01A-52D4371E3702}" type="presOf" srcId="{8B5FC439-35D5-45A7-ADDF-ADDFD660BB5D}" destId="{5069EA15-D79E-4A6C-885C-6617947CF459}" srcOrd="0" destOrd="0" presId="urn:microsoft.com/office/officeart/2005/8/layout/matrix3"/>
    <dgm:cxn modelId="{9BA7064B-10B6-46A0-B8AA-53D0EF5A865D}" srcId="{8B5FC439-35D5-45A7-ADDF-ADDFD660BB5D}" destId="{78AF20A5-0CF5-4FDC-8A99-0A6196E9B06A}" srcOrd="1" destOrd="0" parTransId="{CBE303A8-2BB1-47FE-8F0B-4D2A1896818A}" sibTransId="{7F5DA4EA-3B25-4949-B695-5BCDF3CB819C}"/>
    <dgm:cxn modelId="{DF30D456-A986-4715-921F-639933DFC13E}" type="presOf" srcId="{DC04247D-D4DC-4A91-98A7-25B6302E1FE1}" destId="{2D363C6C-FDEF-47B1-864F-B8765C4CB9F9}" srcOrd="0" destOrd="0" presId="urn:microsoft.com/office/officeart/2005/8/layout/matrix3"/>
    <dgm:cxn modelId="{B513917D-24C6-47CC-BABA-55CFEB80E2E6}" srcId="{8B5FC439-35D5-45A7-ADDF-ADDFD660BB5D}" destId="{E084DD36-16A6-47D5-8A91-6E7A0A75866C}" srcOrd="0" destOrd="0" parTransId="{3F501D30-6D3F-49C5-8031-D76FCEB1EC43}" sibTransId="{EC4F2FB0-041D-4B15-B11C-3623E541EE76}"/>
    <dgm:cxn modelId="{6B32E3B0-AE34-4657-9689-F0995A1926CD}" type="presOf" srcId="{E084DD36-16A6-47D5-8A91-6E7A0A75866C}" destId="{402BEBDE-D4A9-4494-B256-91D690508CD9}" srcOrd="0" destOrd="0" presId="urn:microsoft.com/office/officeart/2005/8/layout/matrix3"/>
    <dgm:cxn modelId="{195FABC0-C0D5-44E5-BDB4-B243A8187352}" srcId="{8B5FC439-35D5-45A7-ADDF-ADDFD660BB5D}" destId="{87227A42-45A4-41FC-835F-5D601A92F5D7}" srcOrd="2" destOrd="0" parTransId="{623F5E1C-E4F4-45EB-8EA8-D757005F3734}" sibTransId="{4506BF6D-9E61-4FA4-B4D4-B597A056C4FF}"/>
    <dgm:cxn modelId="{3CAB90C2-1FB2-47B0-9650-51CAE74E6D40}" type="presOf" srcId="{78AF20A5-0CF5-4FDC-8A99-0A6196E9B06A}" destId="{B3231EA9-137C-4C47-A712-C917E412663D}" srcOrd="0" destOrd="0" presId="urn:microsoft.com/office/officeart/2005/8/layout/matrix3"/>
    <dgm:cxn modelId="{242E82D9-9165-4B43-ABF6-F9EDB1404963}" srcId="{8B5FC439-35D5-45A7-ADDF-ADDFD660BB5D}" destId="{DC04247D-D4DC-4A91-98A7-25B6302E1FE1}" srcOrd="3" destOrd="0" parTransId="{BD97FB26-8174-40A2-A30A-A532399E0764}" sibTransId="{FC07AE36-AA96-442C-AC3C-4572C9353A26}"/>
    <dgm:cxn modelId="{1596ECE4-4DB5-491B-86CB-7021E0BEC099}" type="presOf" srcId="{87227A42-45A4-41FC-835F-5D601A92F5D7}" destId="{FD2319D1-2031-4766-A6FA-430113ACA8F6}" srcOrd="0" destOrd="0" presId="urn:microsoft.com/office/officeart/2005/8/layout/matrix3"/>
    <dgm:cxn modelId="{250F59A3-7C17-481E-AF6C-E9F11815C25C}" type="presParOf" srcId="{5069EA15-D79E-4A6C-885C-6617947CF459}" destId="{1C79596F-9689-48EF-8AD4-7631A772DB23}" srcOrd="0" destOrd="0" presId="urn:microsoft.com/office/officeart/2005/8/layout/matrix3"/>
    <dgm:cxn modelId="{0C38B01F-F1DF-41ED-9C80-13BFB85B4CCE}" type="presParOf" srcId="{5069EA15-D79E-4A6C-885C-6617947CF459}" destId="{402BEBDE-D4A9-4494-B256-91D690508CD9}" srcOrd="1" destOrd="0" presId="urn:microsoft.com/office/officeart/2005/8/layout/matrix3"/>
    <dgm:cxn modelId="{0259BED5-3F03-4A60-BF28-2528D98A393B}" type="presParOf" srcId="{5069EA15-D79E-4A6C-885C-6617947CF459}" destId="{B3231EA9-137C-4C47-A712-C917E412663D}" srcOrd="2" destOrd="0" presId="urn:microsoft.com/office/officeart/2005/8/layout/matrix3"/>
    <dgm:cxn modelId="{499094FF-7625-43CF-9BF6-95FF54A1AB9C}" type="presParOf" srcId="{5069EA15-D79E-4A6C-885C-6617947CF459}" destId="{FD2319D1-2031-4766-A6FA-430113ACA8F6}" srcOrd="3" destOrd="0" presId="urn:microsoft.com/office/officeart/2005/8/layout/matrix3"/>
    <dgm:cxn modelId="{3C0808B8-9F9C-41DA-9EDF-757414EEAF0A}" type="presParOf" srcId="{5069EA15-D79E-4A6C-885C-6617947CF459}" destId="{2D363C6C-FDEF-47B1-864F-B8765C4CB9F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641ACC-62C6-465C-9E0D-0733FC01CCD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68FD3D-1AC6-4116-AEA3-98DF1704DC2F}">
      <dgm:prSet/>
      <dgm:spPr/>
      <dgm:t>
        <a:bodyPr/>
        <a:lstStyle/>
        <a:p>
          <a:r>
            <a:rPr lang="en-US"/>
            <a:t>- Παρακολούθηση προπονήσεων &amp; διοργάνωσης εκδηλώσεων</a:t>
          </a:r>
        </a:p>
      </dgm:t>
    </dgm:pt>
    <dgm:pt modelId="{3005D5A3-AEA7-4AED-AED7-F280CC794116}" type="parTrans" cxnId="{22C67871-7C18-434D-8D1D-BF50EB94ECF0}">
      <dgm:prSet/>
      <dgm:spPr/>
      <dgm:t>
        <a:bodyPr/>
        <a:lstStyle/>
        <a:p>
          <a:endParaRPr lang="en-US"/>
        </a:p>
      </dgm:t>
    </dgm:pt>
    <dgm:pt modelId="{A863FC65-0C0B-4861-90CD-2D6A04A74B5B}" type="sibTrans" cxnId="{22C67871-7C18-434D-8D1D-BF50EB94ECF0}">
      <dgm:prSet/>
      <dgm:spPr/>
      <dgm:t>
        <a:bodyPr/>
        <a:lstStyle/>
        <a:p>
          <a:endParaRPr lang="en-US"/>
        </a:p>
      </dgm:t>
    </dgm:pt>
    <dgm:pt modelId="{F0E535C1-E87D-4BF4-B477-AD11844A62A4}">
      <dgm:prSet/>
      <dgm:spPr/>
      <dgm:t>
        <a:bodyPr/>
        <a:lstStyle/>
        <a:p>
          <a:r>
            <a:rPr lang="en-US"/>
            <a:t>- Ανταλλαγή τεχνικών &amp; διοικητικών πρακτικών</a:t>
          </a:r>
        </a:p>
      </dgm:t>
    </dgm:pt>
    <dgm:pt modelId="{9D0EE1EF-2038-4FDB-A180-968D7389BB30}" type="parTrans" cxnId="{5671F2F1-917B-41B4-8FCB-E8C1E28E5205}">
      <dgm:prSet/>
      <dgm:spPr/>
      <dgm:t>
        <a:bodyPr/>
        <a:lstStyle/>
        <a:p>
          <a:endParaRPr lang="en-US"/>
        </a:p>
      </dgm:t>
    </dgm:pt>
    <dgm:pt modelId="{2AB28EB8-86A9-4E7C-847C-305B291F4FFA}" type="sibTrans" cxnId="{5671F2F1-917B-41B4-8FCB-E8C1E28E5205}">
      <dgm:prSet/>
      <dgm:spPr/>
      <dgm:t>
        <a:bodyPr/>
        <a:lstStyle/>
        <a:p>
          <a:endParaRPr lang="en-US"/>
        </a:p>
      </dgm:t>
    </dgm:pt>
    <dgm:pt modelId="{2E59830B-5BD2-440A-9578-039ED038A223}">
      <dgm:prSet/>
      <dgm:spPr/>
      <dgm:t>
        <a:bodyPr/>
        <a:lstStyle/>
        <a:p>
          <a:r>
            <a:rPr lang="en-US"/>
            <a:t>- Περιήγηση σε εγκαταστάσεις &amp; αθλητικούς φορείς</a:t>
          </a:r>
        </a:p>
      </dgm:t>
    </dgm:pt>
    <dgm:pt modelId="{95DFEEA0-14BD-48F6-A49B-164B31200F8B}" type="parTrans" cxnId="{1376C750-694A-46C8-91C8-52D0DCB6B81B}">
      <dgm:prSet/>
      <dgm:spPr/>
      <dgm:t>
        <a:bodyPr/>
        <a:lstStyle/>
        <a:p>
          <a:endParaRPr lang="en-US"/>
        </a:p>
      </dgm:t>
    </dgm:pt>
    <dgm:pt modelId="{7BDBBFD2-DB65-4E51-A7B5-5264A6924AC7}" type="sibTrans" cxnId="{1376C750-694A-46C8-91C8-52D0DCB6B81B}">
      <dgm:prSet/>
      <dgm:spPr/>
      <dgm:t>
        <a:bodyPr/>
        <a:lstStyle/>
        <a:p>
          <a:endParaRPr lang="en-US"/>
        </a:p>
      </dgm:t>
    </dgm:pt>
    <dgm:pt modelId="{21817144-2CC7-4196-ABC0-495038F1DC01}">
      <dgm:prSet/>
      <dgm:spPr/>
      <dgm:t>
        <a:bodyPr/>
        <a:lstStyle/>
        <a:p>
          <a:r>
            <a:rPr lang="en-US"/>
            <a:t>- Ομιλίες &amp; διαλέξεις:</a:t>
          </a:r>
        </a:p>
      </dgm:t>
    </dgm:pt>
    <dgm:pt modelId="{4C478892-06DB-489D-8820-7B8D38F46A9E}" type="parTrans" cxnId="{F349A43F-BDAF-409C-914D-5C85C0E5E508}">
      <dgm:prSet/>
      <dgm:spPr/>
      <dgm:t>
        <a:bodyPr/>
        <a:lstStyle/>
        <a:p>
          <a:endParaRPr lang="en-US"/>
        </a:p>
      </dgm:t>
    </dgm:pt>
    <dgm:pt modelId="{95D31060-C383-4BC7-8C46-EDA67F4BD4FB}" type="sibTrans" cxnId="{F349A43F-BDAF-409C-914D-5C85C0E5E508}">
      <dgm:prSet/>
      <dgm:spPr/>
      <dgm:t>
        <a:bodyPr/>
        <a:lstStyle/>
        <a:p>
          <a:endParaRPr lang="en-US"/>
        </a:p>
      </dgm:t>
    </dgm:pt>
    <dgm:pt modelId="{E8F6C776-1AB7-4587-9546-48105E73BC44}">
      <dgm:prSet/>
      <dgm:spPr/>
      <dgm:t>
        <a:bodyPr/>
        <a:lstStyle/>
        <a:p>
          <a:r>
            <a:rPr lang="en-US"/>
            <a:t>• ΑμεΑ &amp; αθλητισμός</a:t>
          </a:r>
        </a:p>
      </dgm:t>
    </dgm:pt>
    <dgm:pt modelId="{FCBD8830-9898-46B0-8D9F-C910890A6911}" type="parTrans" cxnId="{E8E04E2C-146F-4F36-8ACE-C0584A6C1FD7}">
      <dgm:prSet/>
      <dgm:spPr/>
      <dgm:t>
        <a:bodyPr/>
        <a:lstStyle/>
        <a:p>
          <a:endParaRPr lang="en-US"/>
        </a:p>
      </dgm:t>
    </dgm:pt>
    <dgm:pt modelId="{C04076C6-175C-4763-B19D-436F8619F16C}" type="sibTrans" cxnId="{E8E04E2C-146F-4F36-8ACE-C0584A6C1FD7}">
      <dgm:prSet/>
      <dgm:spPr/>
      <dgm:t>
        <a:bodyPr/>
        <a:lstStyle/>
        <a:p>
          <a:endParaRPr lang="en-US"/>
        </a:p>
      </dgm:t>
    </dgm:pt>
    <dgm:pt modelId="{EB1FC9FB-C8E9-4AC8-837D-F8434AAA1D85}">
      <dgm:prSet/>
      <dgm:spPr/>
      <dgm:t>
        <a:bodyPr/>
        <a:lstStyle/>
        <a:p>
          <a:r>
            <a:rPr lang="en-US"/>
            <a:t>• Συνεργασία πολιτών – αστυνομικών</a:t>
          </a:r>
        </a:p>
      </dgm:t>
    </dgm:pt>
    <dgm:pt modelId="{526BB16C-2E24-43A3-9123-DF61194715CB}" type="parTrans" cxnId="{F670CEAC-B1A8-40E9-8BDE-52714AD84516}">
      <dgm:prSet/>
      <dgm:spPr/>
      <dgm:t>
        <a:bodyPr/>
        <a:lstStyle/>
        <a:p>
          <a:endParaRPr lang="en-US"/>
        </a:p>
      </dgm:t>
    </dgm:pt>
    <dgm:pt modelId="{9805B0EC-0E7E-4891-B822-39B84278C9C3}" type="sibTrans" cxnId="{F670CEAC-B1A8-40E9-8BDE-52714AD84516}">
      <dgm:prSet/>
      <dgm:spPr/>
      <dgm:t>
        <a:bodyPr/>
        <a:lstStyle/>
        <a:p>
          <a:endParaRPr lang="en-US"/>
        </a:p>
      </dgm:t>
    </dgm:pt>
    <dgm:pt modelId="{A570F908-C0FC-484F-9E85-833982F465EF}">
      <dgm:prSet/>
      <dgm:spPr/>
      <dgm:t>
        <a:bodyPr/>
        <a:lstStyle/>
        <a:p>
          <a:r>
            <a:rPr lang="en-US"/>
            <a:t>• Απολογισμός προηγούμενων δράσεων</a:t>
          </a:r>
        </a:p>
      </dgm:t>
    </dgm:pt>
    <dgm:pt modelId="{49861D86-9943-4700-A3F2-F54B0E3842B8}" type="parTrans" cxnId="{4FDC5A36-46D5-4C47-805C-06AC52BF470B}">
      <dgm:prSet/>
      <dgm:spPr/>
      <dgm:t>
        <a:bodyPr/>
        <a:lstStyle/>
        <a:p>
          <a:endParaRPr lang="en-US"/>
        </a:p>
      </dgm:t>
    </dgm:pt>
    <dgm:pt modelId="{E6A0F5A4-294E-435B-952D-791F82AE1BEA}" type="sibTrans" cxnId="{4FDC5A36-46D5-4C47-805C-06AC52BF470B}">
      <dgm:prSet/>
      <dgm:spPr/>
      <dgm:t>
        <a:bodyPr/>
        <a:lstStyle/>
        <a:p>
          <a:endParaRPr lang="en-US"/>
        </a:p>
      </dgm:t>
    </dgm:pt>
    <dgm:pt modelId="{C2C20BD6-14DA-4B9D-8367-D01EB9D15A90}" type="pres">
      <dgm:prSet presAssocID="{19641ACC-62C6-465C-9E0D-0733FC01CCD2}" presName="Name0" presStyleCnt="0">
        <dgm:presLayoutVars>
          <dgm:dir/>
          <dgm:resizeHandles val="exact"/>
        </dgm:presLayoutVars>
      </dgm:prSet>
      <dgm:spPr/>
    </dgm:pt>
    <dgm:pt modelId="{4ADDE82A-7C46-4478-A86F-67E4FD9B6197}" type="pres">
      <dgm:prSet presAssocID="{4868FD3D-1AC6-4116-AEA3-98DF1704DC2F}" presName="node" presStyleLbl="node1" presStyleIdx="0" presStyleCnt="7">
        <dgm:presLayoutVars>
          <dgm:bulletEnabled val="1"/>
        </dgm:presLayoutVars>
      </dgm:prSet>
      <dgm:spPr/>
    </dgm:pt>
    <dgm:pt modelId="{0F7D1127-ED97-4923-AFBA-04A54C77EDA2}" type="pres">
      <dgm:prSet presAssocID="{A863FC65-0C0B-4861-90CD-2D6A04A74B5B}" presName="sibTrans" presStyleLbl="sibTrans1D1" presStyleIdx="0" presStyleCnt="6"/>
      <dgm:spPr/>
    </dgm:pt>
    <dgm:pt modelId="{123FB6F3-9AEC-40FF-A0E7-5AB08F05A40A}" type="pres">
      <dgm:prSet presAssocID="{A863FC65-0C0B-4861-90CD-2D6A04A74B5B}" presName="connectorText" presStyleLbl="sibTrans1D1" presStyleIdx="0" presStyleCnt="6"/>
      <dgm:spPr/>
    </dgm:pt>
    <dgm:pt modelId="{29037621-7891-4EFC-8669-489CF18DFE99}" type="pres">
      <dgm:prSet presAssocID="{F0E535C1-E87D-4BF4-B477-AD11844A62A4}" presName="node" presStyleLbl="node1" presStyleIdx="1" presStyleCnt="7">
        <dgm:presLayoutVars>
          <dgm:bulletEnabled val="1"/>
        </dgm:presLayoutVars>
      </dgm:prSet>
      <dgm:spPr/>
    </dgm:pt>
    <dgm:pt modelId="{748D2ACA-F5C1-476D-8005-E58364D02072}" type="pres">
      <dgm:prSet presAssocID="{2AB28EB8-86A9-4E7C-847C-305B291F4FFA}" presName="sibTrans" presStyleLbl="sibTrans1D1" presStyleIdx="1" presStyleCnt="6"/>
      <dgm:spPr/>
    </dgm:pt>
    <dgm:pt modelId="{C882B680-2AB2-4898-B954-E31CF2BCAED9}" type="pres">
      <dgm:prSet presAssocID="{2AB28EB8-86A9-4E7C-847C-305B291F4FFA}" presName="connectorText" presStyleLbl="sibTrans1D1" presStyleIdx="1" presStyleCnt="6"/>
      <dgm:spPr/>
    </dgm:pt>
    <dgm:pt modelId="{4A54297B-9175-4643-A240-CCCC4C1F6521}" type="pres">
      <dgm:prSet presAssocID="{2E59830B-5BD2-440A-9578-039ED038A223}" presName="node" presStyleLbl="node1" presStyleIdx="2" presStyleCnt="7">
        <dgm:presLayoutVars>
          <dgm:bulletEnabled val="1"/>
        </dgm:presLayoutVars>
      </dgm:prSet>
      <dgm:spPr/>
    </dgm:pt>
    <dgm:pt modelId="{F8D7148F-6ADE-415E-8D58-936D6C35A631}" type="pres">
      <dgm:prSet presAssocID="{7BDBBFD2-DB65-4E51-A7B5-5264A6924AC7}" presName="sibTrans" presStyleLbl="sibTrans1D1" presStyleIdx="2" presStyleCnt="6"/>
      <dgm:spPr/>
    </dgm:pt>
    <dgm:pt modelId="{D3845D9D-1FD4-415A-AFA1-3C22C013ABF7}" type="pres">
      <dgm:prSet presAssocID="{7BDBBFD2-DB65-4E51-A7B5-5264A6924AC7}" presName="connectorText" presStyleLbl="sibTrans1D1" presStyleIdx="2" presStyleCnt="6"/>
      <dgm:spPr/>
    </dgm:pt>
    <dgm:pt modelId="{F2E3CD54-C2D6-4CA4-85EB-425CACCEC101}" type="pres">
      <dgm:prSet presAssocID="{21817144-2CC7-4196-ABC0-495038F1DC01}" presName="node" presStyleLbl="node1" presStyleIdx="3" presStyleCnt="7">
        <dgm:presLayoutVars>
          <dgm:bulletEnabled val="1"/>
        </dgm:presLayoutVars>
      </dgm:prSet>
      <dgm:spPr/>
    </dgm:pt>
    <dgm:pt modelId="{538DD6A8-3E2C-4A9E-9758-1944D555EF74}" type="pres">
      <dgm:prSet presAssocID="{95D31060-C383-4BC7-8C46-EDA67F4BD4FB}" presName="sibTrans" presStyleLbl="sibTrans1D1" presStyleIdx="3" presStyleCnt="6"/>
      <dgm:spPr/>
    </dgm:pt>
    <dgm:pt modelId="{A46167B2-6445-4D71-AF6F-695F124664B7}" type="pres">
      <dgm:prSet presAssocID="{95D31060-C383-4BC7-8C46-EDA67F4BD4FB}" presName="connectorText" presStyleLbl="sibTrans1D1" presStyleIdx="3" presStyleCnt="6"/>
      <dgm:spPr/>
    </dgm:pt>
    <dgm:pt modelId="{A7F3879C-B5BC-4812-B574-8997C71E3D43}" type="pres">
      <dgm:prSet presAssocID="{E8F6C776-1AB7-4587-9546-48105E73BC44}" presName="node" presStyleLbl="node1" presStyleIdx="4" presStyleCnt="7">
        <dgm:presLayoutVars>
          <dgm:bulletEnabled val="1"/>
        </dgm:presLayoutVars>
      </dgm:prSet>
      <dgm:spPr/>
    </dgm:pt>
    <dgm:pt modelId="{C0D3A2B4-70CF-41FC-8EDE-5890B4CC6C1B}" type="pres">
      <dgm:prSet presAssocID="{C04076C6-175C-4763-B19D-436F8619F16C}" presName="sibTrans" presStyleLbl="sibTrans1D1" presStyleIdx="4" presStyleCnt="6"/>
      <dgm:spPr/>
    </dgm:pt>
    <dgm:pt modelId="{2E2B27DF-1412-4C0E-8844-C561FADBB025}" type="pres">
      <dgm:prSet presAssocID="{C04076C6-175C-4763-B19D-436F8619F16C}" presName="connectorText" presStyleLbl="sibTrans1D1" presStyleIdx="4" presStyleCnt="6"/>
      <dgm:spPr/>
    </dgm:pt>
    <dgm:pt modelId="{379E37B1-310F-4466-B81A-4243DC9FBB46}" type="pres">
      <dgm:prSet presAssocID="{EB1FC9FB-C8E9-4AC8-837D-F8434AAA1D85}" presName="node" presStyleLbl="node1" presStyleIdx="5" presStyleCnt="7">
        <dgm:presLayoutVars>
          <dgm:bulletEnabled val="1"/>
        </dgm:presLayoutVars>
      </dgm:prSet>
      <dgm:spPr/>
    </dgm:pt>
    <dgm:pt modelId="{25BF0E4B-9C31-4D86-9480-FA30ED178F5F}" type="pres">
      <dgm:prSet presAssocID="{9805B0EC-0E7E-4891-B822-39B84278C9C3}" presName="sibTrans" presStyleLbl="sibTrans1D1" presStyleIdx="5" presStyleCnt="6"/>
      <dgm:spPr/>
    </dgm:pt>
    <dgm:pt modelId="{3E58A8F8-F3B7-40FA-9A25-ECA50D4E59A9}" type="pres">
      <dgm:prSet presAssocID="{9805B0EC-0E7E-4891-B822-39B84278C9C3}" presName="connectorText" presStyleLbl="sibTrans1D1" presStyleIdx="5" presStyleCnt="6"/>
      <dgm:spPr/>
    </dgm:pt>
    <dgm:pt modelId="{135918BB-CD1C-47B2-B0E8-2ED6AE0702CA}" type="pres">
      <dgm:prSet presAssocID="{A570F908-C0FC-484F-9E85-833982F465EF}" presName="node" presStyleLbl="node1" presStyleIdx="6" presStyleCnt="7">
        <dgm:presLayoutVars>
          <dgm:bulletEnabled val="1"/>
        </dgm:presLayoutVars>
      </dgm:prSet>
      <dgm:spPr/>
    </dgm:pt>
  </dgm:ptLst>
  <dgm:cxnLst>
    <dgm:cxn modelId="{50870909-D615-4FB0-A7E6-6AB3F11C0DC7}" type="presOf" srcId="{A863FC65-0C0B-4861-90CD-2D6A04A74B5B}" destId="{0F7D1127-ED97-4923-AFBA-04A54C77EDA2}" srcOrd="0" destOrd="0" presId="urn:microsoft.com/office/officeart/2016/7/layout/RepeatingBendingProcessNew"/>
    <dgm:cxn modelId="{7D72AE1D-F5EE-4958-A222-539508BED621}" type="presOf" srcId="{95D31060-C383-4BC7-8C46-EDA67F4BD4FB}" destId="{538DD6A8-3E2C-4A9E-9758-1944D555EF74}" srcOrd="0" destOrd="0" presId="urn:microsoft.com/office/officeart/2016/7/layout/RepeatingBendingProcessNew"/>
    <dgm:cxn modelId="{A489FF1D-41E4-41A1-BD44-E73D7939354A}" type="presOf" srcId="{21817144-2CC7-4196-ABC0-495038F1DC01}" destId="{F2E3CD54-C2D6-4CA4-85EB-425CACCEC101}" srcOrd="0" destOrd="0" presId="urn:microsoft.com/office/officeart/2016/7/layout/RepeatingBendingProcessNew"/>
    <dgm:cxn modelId="{42367E1E-EEEA-4E3A-AA48-526F6E55F9FD}" type="presOf" srcId="{7BDBBFD2-DB65-4E51-A7B5-5264A6924AC7}" destId="{D3845D9D-1FD4-415A-AFA1-3C22C013ABF7}" srcOrd="1" destOrd="0" presId="urn:microsoft.com/office/officeart/2016/7/layout/RepeatingBendingProcessNew"/>
    <dgm:cxn modelId="{6ACB3A1F-C7C1-4853-AD2A-F481AF6D4205}" type="presOf" srcId="{A863FC65-0C0B-4861-90CD-2D6A04A74B5B}" destId="{123FB6F3-9AEC-40FF-A0E7-5AB08F05A40A}" srcOrd="1" destOrd="0" presId="urn:microsoft.com/office/officeart/2016/7/layout/RepeatingBendingProcessNew"/>
    <dgm:cxn modelId="{CF7ACB2A-33F5-4817-90F5-78C561C0E9A9}" type="presOf" srcId="{EB1FC9FB-C8E9-4AC8-837D-F8434AAA1D85}" destId="{379E37B1-310F-4466-B81A-4243DC9FBB46}" srcOrd="0" destOrd="0" presId="urn:microsoft.com/office/officeart/2016/7/layout/RepeatingBendingProcessNew"/>
    <dgm:cxn modelId="{E8E04E2C-146F-4F36-8ACE-C0584A6C1FD7}" srcId="{19641ACC-62C6-465C-9E0D-0733FC01CCD2}" destId="{E8F6C776-1AB7-4587-9546-48105E73BC44}" srcOrd="4" destOrd="0" parTransId="{FCBD8830-9898-46B0-8D9F-C910890A6911}" sibTransId="{C04076C6-175C-4763-B19D-436F8619F16C}"/>
    <dgm:cxn modelId="{4FDC5A36-46D5-4C47-805C-06AC52BF470B}" srcId="{19641ACC-62C6-465C-9E0D-0733FC01CCD2}" destId="{A570F908-C0FC-484F-9E85-833982F465EF}" srcOrd="6" destOrd="0" parTransId="{49861D86-9943-4700-A3F2-F54B0E3842B8}" sibTransId="{E6A0F5A4-294E-435B-952D-791F82AE1BEA}"/>
    <dgm:cxn modelId="{F349A43F-BDAF-409C-914D-5C85C0E5E508}" srcId="{19641ACC-62C6-465C-9E0D-0733FC01CCD2}" destId="{21817144-2CC7-4196-ABC0-495038F1DC01}" srcOrd="3" destOrd="0" parTransId="{4C478892-06DB-489D-8820-7B8D38F46A9E}" sibTransId="{95D31060-C383-4BC7-8C46-EDA67F4BD4FB}"/>
    <dgm:cxn modelId="{6883D864-B8E6-41A1-8801-EB340F54B2EF}" type="presOf" srcId="{C04076C6-175C-4763-B19D-436F8619F16C}" destId="{C0D3A2B4-70CF-41FC-8EDE-5890B4CC6C1B}" srcOrd="0" destOrd="0" presId="urn:microsoft.com/office/officeart/2016/7/layout/RepeatingBendingProcessNew"/>
    <dgm:cxn modelId="{3F41174A-9FC8-4A93-B4AD-6C8AD68963C6}" type="presOf" srcId="{9805B0EC-0E7E-4891-B822-39B84278C9C3}" destId="{25BF0E4B-9C31-4D86-9480-FA30ED178F5F}" srcOrd="0" destOrd="0" presId="urn:microsoft.com/office/officeart/2016/7/layout/RepeatingBendingProcessNew"/>
    <dgm:cxn modelId="{1376C750-694A-46C8-91C8-52D0DCB6B81B}" srcId="{19641ACC-62C6-465C-9E0D-0733FC01CCD2}" destId="{2E59830B-5BD2-440A-9578-039ED038A223}" srcOrd="2" destOrd="0" parTransId="{95DFEEA0-14BD-48F6-A49B-164B31200F8B}" sibTransId="{7BDBBFD2-DB65-4E51-A7B5-5264A6924AC7}"/>
    <dgm:cxn modelId="{22C67871-7C18-434D-8D1D-BF50EB94ECF0}" srcId="{19641ACC-62C6-465C-9E0D-0733FC01CCD2}" destId="{4868FD3D-1AC6-4116-AEA3-98DF1704DC2F}" srcOrd="0" destOrd="0" parTransId="{3005D5A3-AEA7-4AED-AED7-F280CC794116}" sibTransId="{A863FC65-0C0B-4861-90CD-2D6A04A74B5B}"/>
    <dgm:cxn modelId="{2D8A517A-9F6D-4749-A2B5-3644A3D7392C}" type="presOf" srcId="{95D31060-C383-4BC7-8C46-EDA67F4BD4FB}" destId="{A46167B2-6445-4D71-AF6F-695F124664B7}" srcOrd="1" destOrd="0" presId="urn:microsoft.com/office/officeart/2016/7/layout/RepeatingBendingProcessNew"/>
    <dgm:cxn modelId="{D967C27F-0F88-4586-8F30-2903B76B5B21}" type="presOf" srcId="{4868FD3D-1AC6-4116-AEA3-98DF1704DC2F}" destId="{4ADDE82A-7C46-4478-A86F-67E4FD9B6197}" srcOrd="0" destOrd="0" presId="urn:microsoft.com/office/officeart/2016/7/layout/RepeatingBendingProcessNew"/>
    <dgm:cxn modelId="{FCCD3699-49D8-49E5-8911-C0B3FDF2F376}" type="presOf" srcId="{F0E535C1-E87D-4BF4-B477-AD11844A62A4}" destId="{29037621-7891-4EFC-8669-489CF18DFE99}" srcOrd="0" destOrd="0" presId="urn:microsoft.com/office/officeart/2016/7/layout/RepeatingBendingProcessNew"/>
    <dgm:cxn modelId="{AB39929E-6D6A-4BA0-874C-EC953DADCB96}" type="presOf" srcId="{9805B0EC-0E7E-4891-B822-39B84278C9C3}" destId="{3E58A8F8-F3B7-40FA-9A25-ECA50D4E59A9}" srcOrd="1" destOrd="0" presId="urn:microsoft.com/office/officeart/2016/7/layout/RepeatingBendingProcessNew"/>
    <dgm:cxn modelId="{F670CEAC-B1A8-40E9-8BDE-52714AD84516}" srcId="{19641ACC-62C6-465C-9E0D-0733FC01CCD2}" destId="{EB1FC9FB-C8E9-4AC8-837D-F8434AAA1D85}" srcOrd="5" destOrd="0" parTransId="{526BB16C-2E24-43A3-9123-DF61194715CB}" sibTransId="{9805B0EC-0E7E-4891-B822-39B84278C9C3}"/>
    <dgm:cxn modelId="{19EC78B3-2DEB-4A8E-A542-8EC92734D4A8}" type="presOf" srcId="{2AB28EB8-86A9-4E7C-847C-305B291F4FFA}" destId="{748D2ACA-F5C1-476D-8005-E58364D02072}" srcOrd="0" destOrd="0" presId="urn:microsoft.com/office/officeart/2016/7/layout/RepeatingBendingProcessNew"/>
    <dgm:cxn modelId="{35480BCE-B99C-445A-A819-3C6C3B82896B}" type="presOf" srcId="{C04076C6-175C-4763-B19D-436F8619F16C}" destId="{2E2B27DF-1412-4C0E-8844-C561FADBB025}" srcOrd="1" destOrd="0" presId="urn:microsoft.com/office/officeart/2016/7/layout/RepeatingBendingProcessNew"/>
    <dgm:cxn modelId="{058902CF-5845-4F05-81BB-0CA4EC27D1C9}" type="presOf" srcId="{2AB28EB8-86A9-4E7C-847C-305B291F4FFA}" destId="{C882B680-2AB2-4898-B954-E31CF2BCAED9}" srcOrd="1" destOrd="0" presId="urn:microsoft.com/office/officeart/2016/7/layout/RepeatingBendingProcessNew"/>
    <dgm:cxn modelId="{E123FAD0-69F8-4C87-8DF2-7A979BD31706}" type="presOf" srcId="{E8F6C776-1AB7-4587-9546-48105E73BC44}" destId="{A7F3879C-B5BC-4812-B574-8997C71E3D43}" srcOrd="0" destOrd="0" presId="urn:microsoft.com/office/officeart/2016/7/layout/RepeatingBendingProcessNew"/>
    <dgm:cxn modelId="{C20CFFDC-5DE1-4DC8-B585-ADDBEB22690F}" type="presOf" srcId="{19641ACC-62C6-465C-9E0D-0733FC01CCD2}" destId="{C2C20BD6-14DA-4B9D-8367-D01EB9D15A90}" srcOrd="0" destOrd="0" presId="urn:microsoft.com/office/officeart/2016/7/layout/RepeatingBendingProcessNew"/>
    <dgm:cxn modelId="{DF366AE8-81C8-4341-B8E2-200AD6E5C956}" type="presOf" srcId="{2E59830B-5BD2-440A-9578-039ED038A223}" destId="{4A54297B-9175-4643-A240-CCCC4C1F6521}" srcOrd="0" destOrd="0" presId="urn:microsoft.com/office/officeart/2016/7/layout/RepeatingBendingProcessNew"/>
    <dgm:cxn modelId="{5671F2F1-917B-41B4-8FCB-E8C1E28E5205}" srcId="{19641ACC-62C6-465C-9E0D-0733FC01CCD2}" destId="{F0E535C1-E87D-4BF4-B477-AD11844A62A4}" srcOrd="1" destOrd="0" parTransId="{9D0EE1EF-2038-4FDB-A180-968D7389BB30}" sibTransId="{2AB28EB8-86A9-4E7C-847C-305B291F4FFA}"/>
    <dgm:cxn modelId="{E75D1DF8-4A01-4ADF-9088-E654B4B1DC97}" type="presOf" srcId="{7BDBBFD2-DB65-4E51-A7B5-5264A6924AC7}" destId="{F8D7148F-6ADE-415E-8D58-936D6C35A631}" srcOrd="0" destOrd="0" presId="urn:microsoft.com/office/officeart/2016/7/layout/RepeatingBendingProcessNew"/>
    <dgm:cxn modelId="{7DEF3DFC-11BD-4AA7-82CC-1239E7BD885C}" type="presOf" srcId="{A570F908-C0FC-484F-9E85-833982F465EF}" destId="{135918BB-CD1C-47B2-B0E8-2ED6AE0702CA}" srcOrd="0" destOrd="0" presId="urn:microsoft.com/office/officeart/2016/7/layout/RepeatingBendingProcessNew"/>
    <dgm:cxn modelId="{28B98528-71C1-48AF-BACC-DFFE6F3FD2A4}" type="presParOf" srcId="{C2C20BD6-14DA-4B9D-8367-D01EB9D15A90}" destId="{4ADDE82A-7C46-4478-A86F-67E4FD9B6197}" srcOrd="0" destOrd="0" presId="urn:microsoft.com/office/officeart/2016/7/layout/RepeatingBendingProcessNew"/>
    <dgm:cxn modelId="{1CA8AE8E-B933-4BB7-B675-43BEF0B97A3A}" type="presParOf" srcId="{C2C20BD6-14DA-4B9D-8367-D01EB9D15A90}" destId="{0F7D1127-ED97-4923-AFBA-04A54C77EDA2}" srcOrd="1" destOrd="0" presId="urn:microsoft.com/office/officeart/2016/7/layout/RepeatingBendingProcessNew"/>
    <dgm:cxn modelId="{BC889923-083B-412E-87E3-94DA6A7E80C3}" type="presParOf" srcId="{0F7D1127-ED97-4923-AFBA-04A54C77EDA2}" destId="{123FB6F3-9AEC-40FF-A0E7-5AB08F05A40A}" srcOrd="0" destOrd="0" presId="urn:microsoft.com/office/officeart/2016/7/layout/RepeatingBendingProcessNew"/>
    <dgm:cxn modelId="{A583D294-B488-47DB-BD77-AE142C37AFDD}" type="presParOf" srcId="{C2C20BD6-14DA-4B9D-8367-D01EB9D15A90}" destId="{29037621-7891-4EFC-8669-489CF18DFE99}" srcOrd="2" destOrd="0" presId="urn:microsoft.com/office/officeart/2016/7/layout/RepeatingBendingProcessNew"/>
    <dgm:cxn modelId="{1F461F95-7088-4279-838B-4900642DA19B}" type="presParOf" srcId="{C2C20BD6-14DA-4B9D-8367-D01EB9D15A90}" destId="{748D2ACA-F5C1-476D-8005-E58364D02072}" srcOrd="3" destOrd="0" presId="urn:microsoft.com/office/officeart/2016/7/layout/RepeatingBendingProcessNew"/>
    <dgm:cxn modelId="{03B97C73-56DB-4BDE-95C1-2B81585D48F3}" type="presParOf" srcId="{748D2ACA-F5C1-476D-8005-E58364D02072}" destId="{C882B680-2AB2-4898-B954-E31CF2BCAED9}" srcOrd="0" destOrd="0" presId="urn:microsoft.com/office/officeart/2016/7/layout/RepeatingBendingProcessNew"/>
    <dgm:cxn modelId="{9313CF8C-6E63-4391-BFA1-A16B80173676}" type="presParOf" srcId="{C2C20BD6-14DA-4B9D-8367-D01EB9D15A90}" destId="{4A54297B-9175-4643-A240-CCCC4C1F6521}" srcOrd="4" destOrd="0" presId="urn:microsoft.com/office/officeart/2016/7/layout/RepeatingBendingProcessNew"/>
    <dgm:cxn modelId="{292396C2-EA08-4BAD-8665-29DABD7C4DBC}" type="presParOf" srcId="{C2C20BD6-14DA-4B9D-8367-D01EB9D15A90}" destId="{F8D7148F-6ADE-415E-8D58-936D6C35A631}" srcOrd="5" destOrd="0" presId="urn:microsoft.com/office/officeart/2016/7/layout/RepeatingBendingProcessNew"/>
    <dgm:cxn modelId="{E34E1410-6F81-4DD3-BF12-ABD2BE4AD34C}" type="presParOf" srcId="{F8D7148F-6ADE-415E-8D58-936D6C35A631}" destId="{D3845D9D-1FD4-415A-AFA1-3C22C013ABF7}" srcOrd="0" destOrd="0" presId="urn:microsoft.com/office/officeart/2016/7/layout/RepeatingBendingProcessNew"/>
    <dgm:cxn modelId="{AF15AA3D-E8E0-427A-AC0D-B5674E003F8D}" type="presParOf" srcId="{C2C20BD6-14DA-4B9D-8367-D01EB9D15A90}" destId="{F2E3CD54-C2D6-4CA4-85EB-425CACCEC101}" srcOrd="6" destOrd="0" presId="urn:microsoft.com/office/officeart/2016/7/layout/RepeatingBendingProcessNew"/>
    <dgm:cxn modelId="{1DE5E3A5-6AC6-4B7F-8DE4-C4D107FF3917}" type="presParOf" srcId="{C2C20BD6-14DA-4B9D-8367-D01EB9D15A90}" destId="{538DD6A8-3E2C-4A9E-9758-1944D555EF74}" srcOrd="7" destOrd="0" presId="urn:microsoft.com/office/officeart/2016/7/layout/RepeatingBendingProcessNew"/>
    <dgm:cxn modelId="{C84217A8-2D42-4650-88CF-3DC267E0272A}" type="presParOf" srcId="{538DD6A8-3E2C-4A9E-9758-1944D555EF74}" destId="{A46167B2-6445-4D71-AF6F-695F124664B7}" srcOrd="0" destOrd="0" presId="urn:microsoft.com/office/officeart/2016/7/layout/RepeatingBendingProcessNew"/>
    <dgm:cxn modelId="{10A9AA72-9E45-4FD5-ABCB-21CC15E62B05}" type="presParOf" srcId="{C2C20BD6-14DA-4B9D-8367-D01EB9D15A90}" destId="{A7F3879C-B5BC-4812-B574-8997C71E3D43}" srcOrd="8" destOrd="0" presId="urn:microsoft.com/office/officeart/2016/7/layout/RepeatingBendingProcessNew"/>
    <dgm:cxn modelId="{6C348BE6-FB9D-4ED2-95CA-35BB9369DF3D}" type="presParOf" srcId="{C2C20BD6-14DA-4B9D-8367-D01EB9D15A90}" destId="{C0D3A2B4-70CF-41FC-8EDE-5890B4CC6C1B}" srcOrd="9" destOrd="0" presId="urn:microsoft.com/office/officeart/2016/7/layout/RepeatingBendingProcessNew"/>
    <dgm:cxn modelId="{A4621DEC-F90C-437B-877E-44764C2F6A84}" type="presParOf" srcId="{C0D3A2B4-70CF-41FC-8EDE-5890B4CC6C1B}" destId="{2E2B27DF-1412-4C0E-8844-C561FADBB025}" srcOrd="0" destOrd="0" presId="urn:microsoft.com/office/officeart/2016/7/layout/RepeatingBendingProcessNew"/>
    <dgm:cxn modelId="{8ED0EB68-CD6C-4838-BDAF-09B24A3BB599}" type="presParOf" srcId="{C2C20BD6-14DA-4B9D-8367-D01EB9D15A90}" destId="{379E37B1-310F-4466-B81A-4243DC9FBB46}" srcOrd="10" destOrd="0" presId="urn:microsoft.com/office/officeart/2016/7/layout/RepeatingBendingProcessNew"/>
    <dgm:cxn modelId="{2A90B82D-4D3D-4635-A6A1-1B1A7AC2FA5A}" type="presParOf" srcId="{C2C20BD6-14DA-4B9D-8367-D01EB9D15A90}" destId="{25BF0E4B-9C31-4D86-9480-FA30ED178F5F}" srcOrd="11" destOrd="0" presId="urn:microsoft.com/office/officeart/2016/7/layout/RepeatingBendingProcessNew"/>
    <dgm:cxn modelId="{45DBEDF8-E080-4937-BAE8-05FFC6EED4A4}" type="presParOf" srcId="{25BF0E4B-9C31-4D86-9480-FA30ED178F5F}" destId="{3E58A8F8-F3B7-40FA-9A25-ECA50D4E59A9}" srcOrd="0" destOrd="0" presId="urn:microsoft.com/office/officeart/2016/7/layout/RepeatingBendingProcessNew"/>
    <dgm:cxn modelId="{0DE85186-8FDF-4EFA-B201-38D020F810BF}" type="presParOf" srcId="{C2C20BD6-14DA-4B9D-8367-D01EB9D15A90}" destId="{135918BB-CD1C-47B2-B0E8-2ED6AE0702CA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6F4CDE-73E8-4DFB-B709-EB4EEBB4585F}" type="doc">
      <dgm:prSet loTypeId="urn:microsoft.com/office/officeart/2005/8/layout/matrix3" loCatId="matrix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CECFDD6-1A8B-49F7-BC4D-1C2C97848B4D}">
      <dgm:prSet/>
      <dgm:spPr/>
      <dgm:t>
        <a:bodyPr/>
        <a:lstStyle/>
        <a:p>
          <a:r>
            <a:rPr lang="en-US"/>
            <a:t>- Ice breaking &amp; θεματικές εισηγήσεις</a:t>
          </a:r>
        </a:p>
      </dgm:t>
    </dgm:pt>
    <dgm:pt modelId="{D33DE832-D475-4C53-9A32-EA4E38A5AE52}" type="parTrans" cxnId="{2F78BE32-7BD0-405C-97D9-A06CA6DE4C1C}">
      <dgm:prSet/>
      <dgm:spPr/>
      <dgm:t>
        <a:bodyPr/>
        <a:lstStyle/>
        <a:p>
          <a:endParaRPr lang="en-US"/>
        </a:p>
      </dgm:t>
    </dgm:pt>
    <dgm:pt modelId="{615C1E7A-6E4C-4B90-AEF0-BC3D9CDE84C1}" type="sibTrans" cxnId="{2F78BE32-7BD0-405C-97D9-A06CA6DE4C1C}">
      <dgm:prSet/>
      <dgm:spPr/>
      <dgm:t>
        <a:bodyPr/>
        <a:lstStyle/>
        <a:p>
          <a:endParaRPr lang="en-US"/>
        </a:p>
      </dgm:t>
    </dgm:pt>
    <dgm:pt modelId="{4228A0C0-1842-4C23-B2BF-DC11BEE2A184}">
      <dgm:prSet/>
      <dgm:spPr/>
      <dgm:t>
        <a:bodyPr/>
        <a:lstStyle/>
        <a:p>
          <a:r>
            <a:rPr lang="en-US"/>
            <a:t>- Επισκέψεις σε αθλητικούς φορείς</a:t>
          </a:r>
        </a:p>
      </dgm:t>
    </dgm:pt>
    <dgm:pt modelId="{69BBCB0A-7888-481D-832B-0E3EFEC4D842}" type="parTrans" cxnId="{7EA6EA93-BA57-43E2-92F8-F9E11B475126}">
      <dgm:prSet/>
      <dgm:spPr/>
      <dgm:t>
        <a:bodyPr/>
        <a:lstStyle/>
        <a:p>
          <a:endParaRPr lang="en-US"/>
        </a:p>
      </dgm:t>
    </dgm:pt>
    <dgm:pt modelId="{A9829D22-91AE-4658-B016-96B181F35BC3}" type="sibTrans" cxnId="{7EA6EA93-BA57-43E2-92F8-F9E11B475126}">
      <dgm:prSet/>
      <dgm:spPr/>
      <dgm:t>
        <a:bodyPr/>
        <a:lstStyle/>
        <a:p>
          <a:endParaRPr lang="en-US"/>
        </a:p>
      </dgm:t>
    </dgm:pt>
    <dgm:pt modelId="{88E03B08-22D1-4279-A16E-834301BBCADD}">
      <dgm:prSet/>
      <dgm:spPr/>
      <dgm:t>
        <a:bodyPr/>
        <a:lstStyle/>
        <a:p>
          <a:r>
            <a:rPr lang="en-US"/>
            <a:t>- Παρακολούθηση αγώνων &amp; προπονήσεων</a:t>
          </a:r>
        </a:p>
      </dgm:t>
    </dgm:pt>
    <dgm:pt modelId="{8C9DD46F-705C-4D88-9CAC-0681B8A64221}" type="parTrans" cxnId="{8578A6E0-F83B-4056-B0A4-1BD0CC79F0DC}">
      <dgm:prSet/>
      <dgm:spPr/>
      <dgm:t>
        <a:bodyPr/>
        <a:lstStyle/>
        <a:p>
          <a:endParaRPr lang="en-US"/>
        </a:p>
      </dgm:t>
    </dgm:pt>
    <dgm:pt modelId="{34D1FC41-C412-4898-AE34-4460E8FF475B}" type="sibTrans" cxnId="{8578A6E0-F83B-4056-B0A4-1BD0CC79F0DC}">
      <dgm:prSet/>
      <dgm:spPr/>
      <dgm:t>
        <a:bodyPr/>
        <a:lstStyle/>
        <a:p>
          <a:endParaRPr lang="en-US"/>
        </a:p>
      </dgm:t>
    </dgm:pt>
    <dgm:pt modelId="{74F752F1-3125-4E1F-A444-F209D1C26383}">
      <dgm:prSet/>
      <dgm:spPr/>
      <dgm:t>
        <a:bodyPr/>
        <a:lstStyle/>
        <a:p>
          <a:r>
            <a:rPr lang="en-US"/>
            <a:t>- Αξιολόγηση &amp; συμπεράσματα</a:t>
          </a:r>
        </a:p>
      </dgm:t>
    </dgm:pt>
    <dgm:pt modelId="{2E9C4F74-E1D6-4AC1-957A-EE5AB9D04DA1}" type="parTrans" cxnId="{83276813-1DAC-47B8-B9B9-426D92C335AE}">
      <dgm:prSet/>
      <dgm:spPr/>
      <dgm:t>
        <a:bodyPr/>
        <a:lstStyle/>
        <a:p>
          <a:endParaRPr lang="en-US"/>
        </a:p>
      </dgm:t>
    </dgm:pt>
    <dgm:pt modelId="{E84D2FE4-5258-45D2-86AF-7B1F4B696EFB}" type="sibTrans" cxnId="{83276813-1DAC-47B8-B9B9-426D92C335AE}">
      <dgm:prSet/>
      <dgm:spPr/>
      <dgm:t>
        <a:bodyPr/>
        <a:lstStyle/>
        <a:p>
          <a:endParaRPr lang="en-US"/>
        </a:p>
      </dgm:t>
    </dgm:pt>
    <dgm:pt modelId="{62F8028D-CE32-4773-895C-CCFB3B955CBA}" type="pres">
      <dgm:prSet presAssocID="{736F4CDE-73E8-4DFB-B709-EB4EEBB4585F}" presName="matrix" presStyleCnt="0">
        <dgm:presLayoutVars>
          <dgm:chMax val="1"/>
          <dgm:dir/>
          <dgm:resizeHandles val="exact"/>
        </dgm:presLayoutVars>
      </dgm:prSet>
      <dgm:spPr/>
    </dgm:pt>
    <dgm:pt modelId="{F903EBE1-5CD1-486C-A0C6-3ECBDA2D104F}" type="pres">
      <dgm:prSet presAssocID="{736F4CDE-73E8-4DFB-B709-EB4EEBB4585F}" presName="diamond" presStyleLbl="bgShp" presStyleIdx="0" presStyleCnt="1"/>
      <dgm:spPr/>
    </dgm:pt>
    <dgm:pt modelId="{ECBCB2BE-E986-4AB2-84EC-0302A76A95FA}" type="pres">
      <dgm:prSet presAssocID="{736F4CDE-73E8-4DFB-B709-EB4EEBB4585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82F015-60BA-4C13-9635-E7ECD6DFF3AA}" type="pres">
      <dgm:prSet presAssocID="{736F4CDE-73E8-4DFB-B709-EB4EEBB4585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6CA9BFA-D782-4CF9-8DC0-77485293F8CC}" type="pres">
      <dgm:prSet presAssocID="{736F4CDE-73E8-4DFB-B709-EB4EEBB4585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31A3AA-844F-496C-BDD5-C4D9DF44F929}" type="pres">
      <dgm:prSet presAssocID="{736F4CDE-73E8-4DFB-B709-EB4EEBB4585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3276813-1DAC-47B8-B9B9-426D92C335AE}" srcId="{736F4CDE-73E8-4DFB-B709-EB4EEBB4585F}" destId="{74F752F1-3125-4E1F-A444-F209D1C26383}" srcOrd="3" destOrd="0" parTransId="{2E9C4F74-E1D6-4AC1-957A-EE5AB9D04DA1}" sibTransId="{E84D2FE4-5258-45D2-86AF-7B1F4B696EFB}"/>
    <dgm:cxn modelId="{2F78BE32-7BD0-405C-97D9-A06CA6DE4C1C}" srcId="{736F4CDE-73E8-4DFB-B709-EB4EEBB4585F}" destId="{2CECFDD6-1A8B-49F7-BC4D-1C2C97848B4D}" srcOrd="0" destOrd="0" parTransId="{D33DE832-D475-4C53-9A32-EA4E38A5AE52}" sibTransId="{615C1E7A-6E4C-4B90-AEF0-BC3D9CDE84C1}"/>
    <dgm:cxn modelId="{F3939A35-16ED-4143-8AF2-B4747CD96627}" type="presOf" srcId="{88E03B08-22D1-4279-A16E-834301BBCADD}" destId="{76CA9BFA-D782-4CF9-8DC0-77485293F8CC}" srcOrd="0" destOrd="0" presId="urn:microsoft.com/office/officeart/2005/8/layout/matrix3"/>
    <dgm:cxn modelId="{142E5239-E606-4B89-86B4-4C72940BDD6E}" type="presOf" srcId="{4228A0C0-1842-4C23-B2BF-DC11BEE2A184}" destId="{4682F015-60BA-4C13-9635-E7ECD6DFF3AA}" srcOrd="0" destOrd="0" presId="urn:microsoft.com/office/officeart/2005/8/layout/matrix3"/>
    <dgm:cxn modelId="{4A00D880-DDCD-4F31-B072-1E108A1C1C44}" type="presOf" srcId="{736F4CDE-73E8-4DFB-B709-EB4EEBB4585F}" destId="{62F8028D-CE32-4773-895C-CCFB3B955CBA}" srcOrd="0" destOrd="0" presId="urn:microsoft.com/office/officeart/2005/8/layout/matrix3"/>
    <dgm:cxn modelId="{7EA6EA93-BA57-43E2-92F8-F9E11B475126}" srcId="{736F4CDE-73E8-4DFB-B709-EB4EEBB4585F}" destId="{4228A0C0-1842-4C23-B2BF-DC11BEE2A184}" srcOrd="1" destOrd="0" parTransId="{69BBCB0A-7888-481D-832B-0E3EFEC4D842}" sibTransId="{A9829D22-91AE-4658-B016-96B181F35BC3}"/>
    <dgm:cxn modelId="{8578A6E0-F83B-4056-B0A4-1BD0CC79F0DC}" srcId="{736F4CDE-73E8-4DFB-B709-EB4EEBB4585F}" destId="{88E03B08-22D1-4279-A16E-834301BBCADD}" srcOrd="2" destOrd="0" parTransId="{8C9DD46F-705C-4D88-9CAC-0681B8A64221}" sibTransId="{34D1FC41-C412-4898-AE34-4460E8FF475B}"/>
    <dgm:cxn modelId="{B481C5E1-5492-4CA6-B6E1-90AD48021ADD}" type="presOf" srcId="{2CECFDD6-1A8B-49F7-BC4D-1C2C97848B4D}" destId="{ECBCB2BE-E986-4AB2-84EC-0302A76A95FA}" srcOrd="0" destOrd="0" presId="urn:microsoft.com/office/officeart/2005/8/layout/matrix3"/>
    <dgm:cxn modelId="{6FE652F8-81E9-4FC3-B748-41DCC065A1C2}" type="presOf" srcId="{74F752F1-3125-4E1F-A444-F209D1C26383}" destId="{6931A3AA-844F-496C-BDD5-C4D9DF44F929}" srcOrd="0" destOrd="0" presId="urn:microsoft.com/office/officeart/2005/8/layout/matrix3"/>
    <dgm:cxn modelId="{84494D07-D7DD-48D1-8D10-34F35B05BF47}" type="presParOf" srcId="{62F8028D-CE32-4773-895C-CCFB3B955CBA}" destId="{F903EBE1-5CD1-486C-A0C6-3ECBDA2D104F}" srcOrd="0" destOrd="0" presId="urn:microsoft.com/office/officeart/2005/8/layout/matrix3"/>
    <dgm:cxn modelId="{12F65F11-CF2D-48BC-8B78-1D9BEA7B2EB5}" type="presParOf" srcId="{62F8028D-CE32-4773-895C-CCFB3B955CBA}" destId="{ECBCB2BE-E986-4AB2-84EC-0302A76A95FA}" srcOrd="1" destOrd="0" presId="urn:microsoft.com/office/officeart/2005/8/layout/matrix3"/>
    <dgm:cxn modelId="{30EA2F52-7E2A-4909-896D-F035315F5155}" type="presParOf" srcId="{62F8028D-CE32-4773-895C-CCFB3B955CBA}" destId="{4682F015-60BA-4C13-9635-E7ECD6DFF3AA}" srcOrd="2" destOrd="0" presId="urn:microsoft.com/office/officeart/2005/8/layout/matrix3"/>
    <dgm:cxn modelId="{26D7A39B-466D-494C-9487-54FA005ED106}" type="presParOf" srcId="{62F8028D-CE32-4773-895C-CCFB3B955CBA}" destId="{76CA9BFA-D782-4CF9-8DC0-77485293F8CC}" srcOrd="3" destOrd="0" presId="urn:microsoft.com/office/officeart/2005/8/layout/matrix3"/>
    <dgm:cxn modelId="{6E2EF394-FE6D-4C5D-8AD8-A2BBF82EBF11}" type="presParOf" srcId="{62F8028D-CE32-4773-895C-CCFB3B955CBA}" destId="{6931A3AA-844F-496C-BDD5-C4D9DF44F9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1FC4E9-12D5-48BB-B6F2-BBE45A8550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7E554E72-07D1-4826-815D-1FDB27617A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- 5x5 Futsal &amp; Indoor Sport Event Λεμεσού</a:t>
          </a:r>
        </a:p>
      </dgm:t>
    </dgm:pt>
    <dgm:pt modelId="{D4DEC8BA-FB61-4166-8E43-2A317937E3BE}" type="parTrans" cxnId="{D548C7F6-0903-4A5C-B540-71552A07A13D}">
      <dgm:prSet/>
      <dgm:spPr/>
      <dgm:t>
        <a:bodyPr/>
        <a:lstStyle/>
        <a:p>
          <a:endParaRPr lang="en-US"/>
        </a:p>
      </dgm:t>
    </dgm:pt>
    <dgm:pt modelId="{6F4E56D1-EEBC-4592-A057-4BC206387038}" type="sibTrans" cxnId="{D548C7F6-0903-4A5C-B540-71552A07A1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442A1E-97C7-4410-A541-3B2D5B4585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Παγκύπριο Κύπελλο Υδατοσφαίρισης Λεμεσού &amp; Λευκωσίας</a:t>
          </a:r>
        </a:p>
      </dgm:t>
    </dgm:pt>
    <dgm:pt modelId="{0BA53E50-1181-4B64-8769-52E5DF1FB7DA}" type="parTrans" cxnId="{758524CA-4063-4AE0-8539-E845BA973A6C}">
      <dgm:prSet/>
      <dgm:spPr/>
      <dgm:t>
        <a:bodyPr/>
        <a:lstStyle/>
        <a:p>
          <a:endParaRPr lang="en-US"/>
        </a:p>
      </dgm:t>
    </dgm:pt>
    <dgm:pt modelId="{1732E2C7-8778-4359-871F-9151A4F6CBED}" type="sibTrans" cxnId="{758524CA-4063-4AE0-8539-E845BA973A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1A063E-8A19-42EC-A942-B43826B480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Τουρνουά 8x8 Πάφου, Ευρωπαϊκό Πρωτάθλημα Sambo</a:t>
          </a:r>
        </a:p>
      </dgm:t>
    </dgm:pt>
    <dgm:pt modelId="{DA1E792A-1DCC-4F35-8106-29FAFF08C2F9}" type="parTrans" cxnId="{B5E44DC5-6B7D-448C-A560-8635477590DD}">
      <dgm:prSet/>
      <dgm:spPr/>
      <dgm:t>
        <a:bodyPr/>
        <a:lstStyle/>
        <a:p>
          <a:endParaRPr lang="en-US"/>
        </a:p>
      </dgm:t>
    </dgm:pt>
    <dgm:pt modelId="{542E13B4-C19E-4D5D-B13F-8EB70868A35E}" type="sibTrans" cxnId="{B5E44DC5-6B7D-448C-A560-8635477590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434AA8-9BA9-4FC4-9ACD-738810BDD9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 Προπονήσεις &amp; σεμινάρια ομάδας PAFOS FC</a:t>
          </a:r>
        </a:p>
      </dgm:t>
    </dgm:pt>
    <dgm:pt modelId="{CBB962D2-2F33-4AC6-936A-CE76FA908235}" type="parTrans" cxnId="{D6A7A3DB-6FCC-4F3E-BE6A-360F709FB23F}">
      <dgm:prSet/>
      <dgm:spPr/>
      <dgm:t>
        <a:bodyPr/>
        <a:lstStyle/>
        <a:p>
          <a:endParaRPr lang="en-US"/>
        </a:p>
      </dgm:t>
    </dgm:pt>
    <dgm:pt modelId="{721F8C0C-5D59-43F4-A10F-B3FA39B28797}" type="sibTrans" cxnId="{D6A7A3DB-6FCC-4F3E-BE6A-360F709FB23F}">
      <dgm:prSet/>
      <dgm:spPr/>
      <dgm:t>
        <a:bodyPr/>
        <a:lstStyle/>
        <a:p>
          <a:endParaRPr lang="en-US"/>
        </a:p>
      </dgm:t>
    </dgm:pt>
    <dgm:pt modelId="{628B0876-3CEB-4009-8AD8-8C6111F8FA07}" type="pres">
      <dgm:prSet presAssocID="{091FC4E9-12D5-48BB-B6F2-BBE45A855028}" presName="root" presStyleCnt="0">
        <dgm:presLayoutVars>
          <dgm:dir/>
          <dgm:resizeHandles val="exact"/>
        </dgm:presLayoutVars>
      </dgm:prSet>
      <dgm:spPr/>
    </dgm:pt>
    <dgm:pt modelId="{DA97910F-4CEE-457A-8529-12F990461252}" type="pres">
      <dgm:prSet presAssocID="{7E554E72-07D1-4826-815D-1FDB27617A05}" presName="compNode" presStyleCnt="0"/>
      <dgm:spPr/>
    </dgm:pt>
    <dgm:pt modelId="{4470EAC0-A408-49B7-B9A1-E456D751CF09}" type="pres">
      <dgm:prSet presAssocID="{7E554E72-07D1-4826-815D-1FDB27617A0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Μπάλα ποδοσφαίρου"/>
        </a:ext>
      </dgm:extLst>
    </dgm:pt>
    <dgm:pt modelId="{5CF11CFE-B913-48C6-8C5F-06004CA3205F}" type="pres">
      <dgm:prSet presAssocID="{7E554E72-07D1-4826-815D-1FDB27617A05}" presName="spaceRect" presStyleCnt="0"/>
      <dgm:spPr/>
    </dgm:pt>
    <dgm:pt modelId="{621E6B10-3D89-490B-9A08-32F76B17E7D5}" type="pres">
      <dgm:prSet presAssocID="{7E554E72-07D1-4826-815D-1FDB27617A05}" presName="textRect" presStyleLbl="revTx" presStyleIdx="0" presStyleCnt="4">
        <dgm:presLayoutVars>
          <dgm:chMax val="1"/>
          <dgm:chPref val="1"/>
        </dgm:presLayoutVars>
      </dgm:prSet>
      <dgm:spPr/>
    </dgm:pt>
    <dgm:pt modelId="{7DC540C4-1A5E-4F99-9BC4-0BDFC9655EF0}" type="pres">
      <dgm:prSet presAssocID="{6F4E56D1-EEBC-4592-A057-4BC206387038}" presName="sibTrans" presStyleCnt="0"/>
      <dgm:spPr/>
    </dgm:pt>
    <dgm:pt modelId="{9DAA7146-D842-4979-9E84-D4B23716850F}" type="pres">
      <dgm:prSet presAssocID="{D6442A1E-97C7-4410-A541-3B2D5B4585E4}" presName="compNode" presStyleCnt="0"/>
      <dgm:spPr/>
    </dgm:pt>
    <dgm:pt modelId="{E16D129E-9388-4BD7-A7C9-D0670511A990}" type="pres">
      <dgm:prSet presAssocID="{D6442A1E-97C7-4410-A541-3B2D5B4585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Υπότιτλοι"/>
        </a:ext>
      </dgm:extLst>
    </dgm:pt>
    <dgm:pt modelId="{C2540A97-F058-446F-B8CC-F6E58FBE9A61}" type="pres">
      <dgm:prSet presAssocID="{D6442A1E-97C7-4410-A541-3B2D5B4585E4}" presName="spaceRect" presStyleCnt="0"/>
      <dgm:spPr/>
    </dgm:pt>
    <dgm:pt modelId="{3E61F6A6-19C2-4412-8140-1145779A29CC}" type="pres">
      <dgm:prSet presAssocID="{D6442A1E-97C7-4410-A541-3B2D5B4585E4}" presName="textRect" presStyleLbl="revTx" presStyleIdx="1" presStyleCnt="4">
        <dgm:presLayoutVars>
          <dgm:chMax val="1"/>
          <dgm:chPref val="1"/>
        </dgm:presLayoutVars>
      </dgm:prSet>
      <dgm:spPr/>
    </dgm:pt>
    <dgm:pt modelId="{7BE24045-562F-4309-808B-F2991EA485C7}" type="pres">
      <dgm:prSet presAssocID="{1732E2C7-8778-4359-871F-9151A4F6CBED}" presName="sibTrans" presStyleCnt="0"/>
      <dgm:spPr/>
    </dgm:pt>
    <dgm:pt modelId="{186BBBD4-ED8B-442E-9706-B48B88D97E8E}" type="pres">
      <dgm:prSet presAssocID="{281A063E-8A19-42EC-A942-B43826B480D0}" presName="compNode" presStyleCnt="0"/>
      <dgm:spPr/>
    </dgm:pt>
    <dgm:pt modelId="{3B190B59-0DD9-49A6-8240-BEC6E3879B7F}" type="pres">
      <dgm:prSet presAssocID="{281A063E-8A19-42EC-A942-B43826B480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Διάγραμμα ροής"/>
        </a:ext>
      </dgm:extLst>
    </dgm:pt>
    <dgm:pt modelId="{03614F0E-96E3-44A8-985E-9A3BEDA0A2BF}" type="pres">
      <dgm:prSet presAssocID="{281A063E-8A19-42EC-A942-B43826B480D0}" presName="spaceRect" presStyleCnt="0"/>
      <dgm:spPr/>
    </dgm:pt>
    <dgm:pt modelId="{8EDF249B-FF4B-4112-9936-B0AAD5C8BABB}" type="pres">
      <dgm:prSet presAssocID="{281A063E-8A19-42EC-A942-B43826B480D0}" presName="textRect" presStyleLbl="revTx" presStyleIdx="2" presStyleCnt="4">
        <dgm:presLayoutVars>
          <dgm:chMax val="1"/>
          <dgm:chPref val="1"/>
        </dgm:presLayoutVars>
      </dgm:prSet>
      <dgm:spPr/>
    </dgm:pt>
    <dgm:pt modelId="{3E606012-C277-47F2-B19E-E943B084E827}" type="pres">
      <dgm:prSet presAssocID="{542E13B4-C19E-4D5D-B13F-8EB70868A35E}" presName="sibTrans" presStyleCnt="0"/>
      <dgm:spPr/>
    </dgm:pt>
    <dgm:pt modelId="{09013100-AF80-4B40-8D48-C9D64471E5CE}" type="pres">
      <dgm:prSet presAssocID="{91434AA8-9BA9-4FC4-9ACD-738810BDD956}" presName="compNode" presStyleCnt="0"/>
      <dgm:spPr/>
    </dgm:pt>
    <dgm:pt modelId="{50B505B5-5A2E-4F7F-A2B2-8E835A25BDD6}" type="pres">
      <dgm:prSet presAssocID="{91434AA8-9BA9-4FC4-9ACD-738810BDD9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7E8DBE16-E5DA-4480-892E-5C1B713C93F7}" type="pres">
      <dgm:prSet presAssocID="{91434AA8-9BA9-4FC4-9ACD-738810BDD956}" presName="spaceRect" presStyleCnt="0"/>
      <dgm:spPr/>
    </dgm:pt>
    <dgm:pt modelId="{F8D741E5-D7D0-456C-8609-B20A211404D9}" type="pres">
      <dgm:prSet presAssocID="{91434AA8-9BA9-4FC4-9ACD-738810BDD95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2FBF41E-BF08-4A7A-8083-7758CF0574B9}" type="presOf" srcId="{281A063E-8A19-42EC-A942-B43826B480D0}" destId="{8EDF249B-FF4B-4112-9936-B0AAD5C8BABB}" srcOrd="0" destOrd="0" presId="urn:microsoft.com/office/officeart/2018/2/layout/IconLabelList"/>
    <dgm:cxn modelId="{51BDEE39-701A-4A7F-BFFF-A333BF2D59E2}" type="presOf" srcId="{091FC4E9-12D5-48BB-B6F2-BBE45A855028}" destId="{628B0876-3CEB-4009-8AD8-8C6111F8FA07}" srcOrd="0" destOrd="0" presId="urn:microsoft.com/office/officeart/2018/2/layout/IconLabelList"/>
    <dgm:cxn modelId="{94B32087-915C-422B-AD33-F8F8CD4B588A}" type="presOf" srcId="{D6442A1E-97C7-4410-A541-3B2D5B4585E4}" destId="{3E61F6A6-19C2-4412-8140-1145779A29CC}" srcOrd="0" destOrd="0" presId="urn:microsoft.com/office/officeart/2018/2/layout/IconLabelList"/>
    <dgm:cxn modelId="{F3BFF19D-E243-4A81-9C6C-559FD53359AE}" type="presOf" srcId="{7E554E72-07D1-4826-815D-1FDB27617A05}" destId="{621E6B10-3D89-490B-9A08-32F76B17E7D5}" srcOrd="0" destOrd="0" presId="urn:microsoft.com/office/officeart/2018/2/layout/IconLabelList"/>
    <dgm:cxn modelId="{B5E44DC5-6B7D-448C-A560-8635477590DD}" srcId="{091FC4E9-12D5-48BB-B6F2-BBE45A855028}" destId="{281A063E-8A19-42EC-A942-B43826B480D0}" srcOrd="2" destOrd="0" parTransId="{DA1E792A-1DCC-4F35-8106-29FAFF08C2F9}" sibTransId="{542E13B4-C19E-4D5D-B13F-8EB70868A35E}"/>
    <dgm:cxn modelId="{758524CA-4063-4AE0-8539-E845BA973A6C}" srcId="{091FC4E9-12D5-48BB-B6F2-BBE45A855028}" destId="{D6442A1E-97C7-4410-A541-3B2D5B4585E4}" srcOrd="1" destOrd="0" parTransId="{0BA53E50-1181-4B64-8769-52E5DF1FB7DA}" sibTransId="{1732E2C7-8778-4359-871F-9151A4F6CBED}"/>
    <dgm:cxn modelId="{A0BFE2DA-80AC-407D-8DC7-7F8BA26822EB}" type="presOf" srcId="{91434AA8-9BA9-4FC4-9ACD-738810BDD956}" destId="{F8D741E5-D7D0-456C-8609-B20A211404D9}" srcOrd="0" destOrd="0" presId="urn:microsoft.com/office/officeart/2018/2/layout/IconLabelList"/>
    <dgm:cxn modelId="{D6A7A3DB-6FCC-4F3E-BE6A-360F709FB23F}" srcId="{091FC4E9-12D5-48BB-B6F2-BBE45A855028}" destId="{91434AA8-9BA9-4FC4-9ACD-738810BDD956}" srcOrd="3" destOrd="0" parTransId="{CBB962D2-2F33-4AC6-936A-CE76FA908235}" sibTransId="{721F8C0C-5D59-43F4-A10F-B3FA39B28797}"/>
    <dgm:cxn modelId="{D548C7F6-0903-4A5C-B540-71552A07A13D}" srcId="{091FC4E9-12D5-48BB-B6F2-BBE45A855028}" destId="{7E554E72-07D1-4826-815D-1FDB27617A05}" srcOrd="0" destOrd="0" parTransId="{D4DEC8BA-FB61-4166-8E43-2A317937E3BE}" sibTransId="{6F4E56D1-EEBC-4592-A057-4BC206387038}"/>
    <dgm:cxn modelId="{5F5FDD8C-BFD3-477E-B839-86A3B62154F6}" type="presParOf" srcId="{628B0876-3CEB-4009-8AD8-8C6111F8FA07}" destId="{DA97910F-4CEE-457A-8529-12F990461252}" srcOrd="0" destOrd="0" presId="urn:microsoft.com/office/officeart/2018/2/layout/IconLabelList"/>
    <dgm:cxn modelId="{5D77C647-3979-4824-A54C-F408BC939F93}" type="presParOf" srcId="{DA97910F-4CEE-457A-8529-12F990461252}" destId="{4470EAC0-A408-49B7-B9A1-E456D751CF09}" srcOrd="0" destOrd="0" presId="urn:microsoft.com/office/officeart/2018/2/layout/IconLabelList"/>
    <dgm:cxn modelId="{70E88E58-D1DA-488E-BB75-A5228418F4C0}" type="presParOf" srcId="{DA97910F-4CEE-457A-8529-12F990461252}" destId="{5CF11CFE-B913-48C6-8C5F-06004CA3205F}" srcOrd="1" destOrd="0" presId="urn:microsoft.com/office/officeart/2018/2/layout/IconLabelList"/>
    <dgm:cxn modelId="{2E4F0CFC-39AD-4380-A1F2-D3878874A5D1}" type="presParOf" srcId="{DA97910F-4CEE-457A-8529-12F990461252}" destId="{621E6B10-3D89-490B-9A08-32F76B17E7D5}" srcOrd="2" destOrd="0" presId="urn:microsoft.com/office/officeart/2018/2/layout/IconLabelList"/>
    <dgm:cxn modelId="{16454838-62EF-445E-B3AD-FAB3431400D4}" type="presParOf" srcId="{628B0876-3CEB-4009-8AD8-8C6111F8FA07}" destId="{7DC540C4-1A5E-4F99-9BC4-0BDFC9655EF0}" srcOrd="1" destOrd="0" presId="urn:microsoft.com/office/officeart/2018/2/layout/IconLabelList"/>
    <dgm:cxn modelId="{D15EC69D-C5AE-4F63-AD02-B756A7979DD1}" type="presParOf" srcId="{628B0876-3CEB-4009-8AD8-8C6111F8FA07}" destId="{9DAA7146-D842-4979-9E84-D4B23716850F}" srcOrd="2" destOrd="0" presId="urn:microsoft.com/office/officeart/2018/2/layout/IconLabelList"/>
    <dgm:cxn modelId="{E8B788A0-9A44-4A44-A3E6-4D386C1127E9}" type="presParOf" srcId="{9DAA7146-D842-4979-9E84-D4B23716850F}" destId="{E16D129E-9388-4BD7-A7C9-D0670511A990}" srcOrd="0" destOrd="0" presId="urn:microsoft.com/office/officeart/2018/2/layout/IconLabelList"/>
    <dgm:cxn modelId="{B400CBB4-3BE1-4004-AD5B-D264247CE343}" type="presParOf" srcId="{9DAA7146-D842-4979-9E84-D4B23716850F}" destId="{C2540A97-F058-446F-B8CC-F6E58FBE9A61}" srcOrd="1" destOrd="0" presId="urn:microsoft.com/office/officeart/2018/2/layout/IconLabelList"/>
    <dgm:cxn modelId="{8582EE61-24D8-45D6-BBB7-8A346C4397E3}" type="presParOf" srcId="{9DAA7146-D842-4979-9E84-D4B23716850F}" destId="{3E61F6A6-19C2-4412-8140-1145779A29CC}" srcOrd="2" destOrd="0" presId="urn:microsoft.com/office/officeart/2018/2/layout/IconLabelList"/>
    <dgm:cxn modelId="{3EBE7343-283E-4E14-9915-F8F6D28C4D07}" type="presParOf" srcId="{628B0876-3CEB-4009-8AD8-8C6111F8FA07}" destId="{7BE24045-562F-4309-808B-F2991EA485C7}" srcOrd="3" destOrd="0" presId="urn:microsoft.com/office/officeart/2018/2/layout/IconLabelList"/>
    <dgm:cxn modelId="{AC336F44-B293-4879-9879-5D87AF462C9B}" type="presParOf" srcId="{628B0876-3CEB-4009-8AD8-8C6111F8FA07}" destId="{186BBBD4-ED8B-442E-9706-B48B88D97E8E}" srcOrd="4" destOrd="0" presId="urn:microsoft.com/office/officeart/2018/2/layout/IconLabelList"/>
    <dgm:cxn modelId="{53A092F8-43EC-473D-A43C-94EFFF725FD9}" type="presParOf" srcId="{186BBBD4-ED8B-442E-9706-B48B88D97E8E}" destId="{3B190B59-0DD9-49A6-8240-BEC6E3879B7F}" srcOrd="0" destOrd="0" presId="urn:microsoft.com/office/officeart/2018/2/layout/IconLabelList"/>
    <dgm:cxn modelId="{64413DE7-76D0-4D59-8A45-3AA1232778F8}" type="presParOf" srcId="{186BBBD4-ED8B-442E-9706-B48B88D97E8E}" destId="{03614F0E-96E3-44A8-985E-9A3BEDA0A2BF}" srcOrd="1" destOrd="0" presId="urn:microsoft.com/office/officeart/2018/2/layout/IconLabelList"/>
    <dgm:cxn modelId="{C1F1088B-AFEC-41CE-8261-CC7B30D2F04C}" type="presParOf" srcId="{186BBBD4-ED8B-442E-9706-B48B88D97E8E}" destId="{8EDF249B-FF4B-4112-9936-B0AAD5C8BABB}" srcOrd="2" destOrd="0" presId="urn:microsoft.com/office/officeart/2018/2/layout/IconLabelList"/>
    <dgm:cxn modelId="{865D26C2-17A4-48C9-80F3-12A29A2336C8}" type="presParOf" srcId="{628B0876-3CEB-4009-8AD8-8C6111F8FA07}" destId="{3E606012-C277-47F2-B19E-E943B084E827}" srcOrd="5" destOrd="0" presId="urn:microsoft.com/office/officeart/2018/2/layout/IconLabelList"/>
    <dgm:cxn modelId="{86A343B9-5161-494D-AE00-DAE3FC057DDA}" type="presParOf" srcId="{628B0876-3CEB-4009-8AD8-8C6111F8FA07}" destId="{09013100-AF80-4B40-8D48-C9D64471E5CE}" srcOrd="6" destOrd="0" presId="urn:microsoft.com/office/officeart/2018/2/layout/IconLabelList"/>
    <dgm:cxn modelId="{22B3F995-608A-4715-8031-7E6738725B03}" type="presParOf" srcId="{09013100-AF80-4B40-8D48-C9D64471E5CE}" destId="{50B505B5-5A2E-4F7F-A2B2-8E835A25BDD6}" srcOrd="0" destOrd="0" presId="urn:microsoft.com/office/officeart/2018/2/layout/IconLabelList"/>
    <dgm:cxn modelId="{C21BB701-A867-4E7D-B9BD-09D925B0B572}" type="presParOf" srcId="{09013100-AF80-4B40-8D48-C9D64471E5CE}" destId="{7E8DBE16-E5DA-4480-892E-5C1B713C93F7}" srcOrd="1" destOrd="0" presId="urn:microsoft.com/office/officeart/2018/2/layout/IconLabelList"/>
    <dgm:cxn modelId="{6774A5B4-8904-4731-8D0D-5A60FE4654AC}" type="presParOf" srcId="{09013100-AF80-4B40-8D48-C9D64471E5CE}" destId="{F8D741E5-D7D0-456C-8609-B20A211404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5E6B3A-6B86-49CA-983C-B23659618861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D9C62C1-DDEA-4964-8061-AE8557837CC5}">
      <dgm:prSet/>
      <dgm:spPr/>
      <dgm:t>
        <a:bodyPr/>
        <a:lstStyle/>
        <a:p>
          <a:r>
            <a:rPr lang="en-US"/>
            <a:t>- Σχέσεις με U.S.P.E. &amp; U.S.I.P.</a:t>
          </a:r>
        </a:p>
      </dgm:t>
    </dgm:pt>
    <dgm:pt modelId="{1887B2F9-66CE-48C5-B247-FC861AAAD23C}" type="parTrans" cxnId="{5F89E5B2-1581-4A4E-86AF-23B984C465F9}">
      <dgm:prSet/>
      <dgm:spPr/>
      <dgm:t>
        <a:bodyPr/>
        <a:lstStyle/>
        <a:p>
          <a:endParaRPr lang="en-US"/>
        </a:p>
      </dgm:t>
    </dgm:pt>
    <dgm:pt modelId="{965EACD5-7F82-45A9-84CE-47F79E439B45}" type="sibTrans" cxnId="{5F89E5B2-1581-4A4E-86AF-23B984C465F9}">
      <dgm:prSet/>
      <dgm:spPr/>
      <dgm:t>
        <a:bodyPr/>
        <a:lstStyle/>
        <a:p>
          <a:endParaRPr lang="en-US"/>
        </a:p>
      </dgm:t>
    </dgm:pt>
    <dgm:pt modelId="{CD099A43-8F60-4D5E-817F-8671AC02F302}">
      <dgm:prSet/>
      <dgm:spPr/>
      <dgm:t>
        <a:bodyPr/>
        <a:lstStyle/>
        <a:p>
          <a:r>
            <a:rPr lang="en-US"/>
            <a:t>- Ανάλυση διοικητικών &amp; οικονομικών μοντέλων φορέων</a:t>
          </a:r>
        </a:p>
      </dgm:t>
    </dgm:pt>
    <dgm:pt modelId="{9E7FBB94-E28C-4083-A16D-8F5D1BC0F979}" type="parTrans" cxnId="{4A1D99C9-B32F-4CC5-9589-AC35FF5EECF0}">
      <dgm:prSet/>
      <dgm:spPr/>
      <dgm:t>
        <a:bodyPr/>
        <a:lstStyle/>
        <a:p>
          <a:endParaRPr lang="en-US"/>
        </a:p>
      </dgm:t>
    </dgm:pt>
    <dgm:pt modelId="{517D5E91-5BA5-414C-8581-666E9868DA2D}" type="sibTrans" cxnId="{4A1D99C9-B32F-4CC5-9589-AC35FF5EECF0}">
      <dgm:prSet/>
      <dgm:spPr/>
      <dgm:t>
        <a:bodyPr/>
        <a:lstStyle/>
        <a:p>
          <a:endParaRPr lang="en-US"/>
        </a:p>
      </dgm:t>
    </dgm:pt>
    <dgm:pt modelId="{995EFF24-EAC7-46D5-827E-F2AF07651D8F}">
      <dgm:prSet/>
      <dgm:spPr/>
      <dgm:t>
        <a:bodyPr/>
        <a:lstStyle/>
        <a:p>
          <a:r>
            <a:rPr lang="en-US"/>
            <a:t>- Μεταφορά τεχνογνωσίας και καλών πρακτικών</a:t>
          </a:r>
        </a:p>
      </dgm:t>
    </dgm:pt>
    <dgm:pt modelId="{0850B1A0-B542-47E3-80E3-75F84A63065F}" type="parTrans" cxnId="{95B0B2E6-AF7A-4AEA-B5A4-54EAD4390342}">
      <dgm:prSet/>
      <dgm:spPr/>
      <dgm:t>
        <a:bodyPr/>
        <a:lstStyle/>
        <a:p>
          <a:endParaRPr lang="en-US"/>
        </a:p>
      </dgm:t>
    </dgm:pt>
    <dgm:pt modelId="{B61447B1-1EE8-4420-BFC9-89C225EACC98}" type="sibTrans" cxnId="{95B0B2E6-AF7A-4AEA-B5A4-54EAD4390342}">
      <dgm:prSet/>
      <dgm:spPr/>
      <dgm:t>
        <a:bodyPr/>
        <a:lstStyle/>
        <a:p>
          <a:endParaRPr lang="en-US"/>
        </a:p>
      </dgm:t>
    </dgm:pt>
    <dgm:pt modelId="{91A66C14-4AE3-4972-8E9E-66435CB17BD3}" type="pres">
      <dgm:prSet presAssocID="{6C5E6B3A-6B86-49CA-983C-B23659618861}" presName="diagram" presStyleCnt="0">
        <dgm:presLayoutVars>
          <dgm:dir/>
          <dgm:resizeHandles val="exact"/>
        </dgm:presLayoutVars>
      </dgm:prSet>
      <dgm:spPr/>
    </dgm:pt>
    <dgm:pt modelId="{E15A6377-7A52-4A28-944A-8AC74C9A2201}" type="pres">
      <dgm:prSet presAssocID="{CD9C62C1-DDEA-4964-8061-AE8557837CC5}" presName="node" presStyleLbl="node1" presStyleIdx="0" presStyleCnt="3">
        <dgm:presLayoutVars>
          <dgm:bulletEnabled val="1"/>
        </dgm:presLayoutVars>
      </dgm:prSet>
      <dgm:spPr/>
    </dgm:pt>
    <dgm:pt modelId="{19846F74-A9E0-4A58-A8DF-76F027729DB2}" type="pres">
      <dgm:prSet presAssocID="{965EACD5-7F82-45A9-84CE-47F79E439B45}" presName="sibTrans" presStyleCnt="0"/>
      <dgm:spPr/>
    </dgm:pt>
    <dgm:pt modelId="{2A2C795B-A638-4994-BCC5-FF0A36596360}" type="pres">
      <dgm:prSet presAssocID="{CD099A43-8F60-4D5E-817F-8671AC02F302}" presName="node" presStyleLbl="node1" presStyleIdx="1" presStyleCnt="3">
        <dgm:presLayoutVars>
          <dgm:bulletEnabled val="1"/>
        </dgm:presLayoutVars>
      </dgm:prSet>
      <dgm:spPr/>
    </dgm:pt>
    <dgm:pt modelId="{A01B17D7-7BBF-4A31-A214-9290644848AE}" type="pres">
      <dgm:prSet presAssocID="{517D5E91-5BA5-414C-8581-666E9868DA2D}" presName="sibTrans" presStyleCnt="0"/>
      <dgm:spPr/>
    </dgm:pt>
    <dgm:pt modelId="{BBCA2556-811E-47D8-A4F5-82217E0A2018}" type="pres">
      <dgm:prSet presAssocID="{995EFF24-EAC7-46D5-827E-F2AF07651D8F}" presName="node" presStyleLbl="node1" presStyleIdx="2" presStyleCnt="3">
        <dgm:presLayoutVars>
          <dgm:bulletEnabled val="1"/>
        </dgm:presLayoutVars>
      </dgm:prSet>
      <dgm:spPr/>
    </dgm:pt>
  </dgm:ptLst>
  <dgm:cxnLst>
    <dgm:cxn modelId="{FDCFFE23-5AF0-423E-8B9D-4F4F8243858F}" type="presOf" srcId="{995EFF24-EAC7-46D5-827E-F2AF07651D8F}" destId="{BBCA2556-811E-47D8-A4F5-82217E0A2018}" srcOrd="0" destOrd="0" presId="urn:microsoft.com/office/officeart/2005/8/layout/default"/>
    <dgm:cxn modelId="{F1F91524-DDD3-475C-BB29-A8A24C9B2B80}" type="presOf" srcId="{6C5E6B3A-6B86-49CA-983C-B23659618861}" destId="{91A66C14-4AE3-4972-8E9E-66435CB17BD3}" srcOrd="0" destOrd="0" presId="urn:microsoft.com/office/officeart/2005/8/layout/default"/>
    <dgm:cxn modelId="{6884FAA3-6116-4145-9E6F-CF77A67ADE3F}" type="presOf" srcId="{CD9C62C1-DDEA-4964-8061-AE8557837CC5}" destId="{E15A6377-7A52-4A28-944A-8AC74C9A2201}" srcOrd="0" destOrd="0" presId="urn:microsoft.com/office/officeart/2005/8/layout/default"/>
    <dgm:cxn modelId="{5F89E5B2-1581-4A4E-86AF-23B984C465F9}" srcId="{6C5E6B3A-6B86-49CA-983C-B23659618861}" destId="{CD9C62C1-DDEA-4964-8061-AE8557837CC5}" srcOrd="0" destOrd="0" parTransId="{1887B2F9-66CE-48C5-B247-FC861AAAD23C}" sibTransId="{965EACD5-7F82-45A9-84CE-47F79E439B45}"/>
    <dgm:cxn modelId="{4A1D99C9-B32F-4CC5-9589-AC35FF5EECF0}" srcId="{6C5E6B3A-6B86-49CA-983C-B23659618861}" destId="{CD099A43-8F60-4D5E-817F-8671AC02F302}" srcOrd="1" destOrd="0" parTransId="{9E7FBB94-E28C-4083-A16D-8F5D1BC0F979}" sibTransId="{517D5E91-5BA5-414C-8581-666E9868DA2D}"/>
    <dgm:cxn modelId="{E17E11E5-7CE5-4601-9581-85FEFAB00B4A}" type="presOf" srcId="{CD099A43-8F60-4D5E-817F-8671AC02F302}" destId="{2A2C795B-A638-4994-BCC5-FF0A36596360}" srcOrd="0" destOrd="0" presId="urn:microsoft.com/office/officeart/2005/8/layout/default"/>
    <dgm:cxn modelId="{95B0B2E6-AF7A-4AEA-B5A4-54EAD4390342}" srcId="{6C5E6B3A-6B86-49CA-983C-B23659618861}" destId="{995EFF24-EAC7-46D5-827E-F2AF07651D8F}" srcOrd="2" destOrd="0" parTransId="{0850B1A0-B542-47E3-80E3-75F84A63065F}" sibTransId="{B61447B1-1EE8-4420-BFC9-89C225EACC98}"/>
    <dgm:cxn modelId="{004FD44A-35A8-4DEF-ABEB-429527F6C5D6}" type="presParOf" srcId="{91A66C14-4AE3-4972-8E9E-66435CB17BD3}" destId="{E15A6377-7A52-4A28-944A-8AC74C9A2201}" srcOrd="0" destOrd="0" presId="urn:microsoft.com/office/officeart/2005/8/layout/default"/>
    <dgm:cxn modelId="{079456DA-5700-49E3-8018-FD5341CF83D1}" type="presParOf" srcId="{91A66C14-4AE3-4972-8E9E-66435CB17BD3}" destId="{19846F74-A9E0-4A58-A8DF-76F027729DB2}" srcOrd="1" destOrd="0" presId="urn:microsoft.com/office/officeart/2005/8/layout/default"/>
    <dgm:cxn modelId="{380A6A1C-6D28-4114-95F1-61064E075602}" type="presParOf" srcId="{91A66C14-4AE3-4972-8E9E-66435CB17BD3}" destId="{2A2C795B-A638-4994-BCC5-FF0A36596360}" srcOrd="2" destOrd="0" presId="urn:microsoft.com/office/officeart/2005/8/layout/default"/>
    <dgm:cxn modelId="{47D2FA04-D69A-4AB8-B460-DB05F57D0F82}" type="presParOf" srcId="{91A66C14-4AE3-4972-8E9E-66435CB17BD3}" destId="{A01B17D7-7BBF-4A31-A214-9290644848AE}" srcOrd="3" destOrd="0" presId="urn:microsoft.com/office/officeart/2005/8/layout/default"/>
    <dgm:cxn modelId="{E8AC6323-2384-4279-978E-83C456C449E4}" type="presParOf" srcId="{91A66C14-4AE3-4972-8E9E-66435CB17BD3}" destId="{BBCA2556-811E-47D8-A4F5-82217E0A201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804260-C842-4619-9041-058345A4A78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06466B-2228-47EB-8183-FAD6198F154A}">
      <dgm:prSet/>
      <dgm:spPr/>
      <dgm:t>
        <a:bodyPr/>
        <a:lstStyle/>
        <a:p>
          <a:r>
            <a:rPr lang="en-US"/>
            <a:t>- Συνολική αξιολόγηση δράσεων</a:t>
          </a:r>
        </a:p>
      </dgm:t>
    </dgm:pt>
    <dgm:pt modelId="{9DE0D756-458D-4C00-B179-6A60A74329AC}" type="parTrans" cxnId="{71F5D980-BF92-4876-AE0E-BF080F43ADD3}">
      <dgm:prSet/>
      <dgm:spPr/>
      <dgm:t>
        <a:bodyPr/>
        <a:lstStyle/>
        <a:p>
          <a:endParaRPr lang="en-US"/>
        </a:p>
      </dgm:t>
    </dgm:pt>
    <dgm:pt modelId="{ED35DCBC-6A21-4A19-981E-27C6468DAC8E}" type="sibTrans" cxnId="{71F5D980-BF92-4876-AE0E-BF080F43ADD3}">
      <dgm:prSet/>
      <dgm:spPr/>
      <dgm:t>
        <a:bodyPr/>
        <a:lstStyle/>
        <a:p>
          <a:endParaRPr lang="en-US"/>
        </a:p>
      </dgm:t>
    </dgm:pt>
    <dgm:pt modelId="{EED7F2EE-F735-4401-81FF-386EAF835775}">
      <dgm:prSet/>
      <dgm:spPr/>
      <dgm:t>
        <a:bodyPr/>
        <a:lstStyle/>
        <a:p>
          <a:r>
            <a:rPr lang="en-US"/>
            <a:t>- Ανάλυση ποιοτικών &amp; ποσοτικών δεδομένων</a:t>
          </a:r>
        </a:p>
      </dgm:t>
    </dgm:pt>
    <dgm:pt modelId="{77A3D5C2-FDA6-4218-8622-320607D516C3}" type="parTrans" cxnId="{A812A39E-961C-468C-A2EA-1188D786E2DF}">
      <dgm:prSet/>
      <dgm:spPr/>
      <dgm:t>
        <a:bodyPr/>
        <a:lstStyle/>
        <a:p>
          <a:endParaRPr lang="en-US"/>
        </a:p>
      </dgm:t>
    </dgm:pt>
    <dgm:pt modelId="{4FF72194-6398-4B89-8868-F59AC67569ED}" type="sibTrans" cxnId="{A812A39E-961C-468C-A2EA-1188D786E2DF}">
      <dgm:prSet/>
      <dgm:spPr/>
      <dgm:t>
        <a:bodyPr/>
        <a:lstStyle/>
        <a:p>
          <a:endParaRPr lang="en-US"/>
        </a:p>
      </dgm:t>
    </dgm:pt>
    <dgm:pt modelId="{59C34C6B-B0E4-4BF7-BA16-CF1F5C55B063}">
      <dgm:prSet/>
      <dgm:spPr/>
      <dgm:t>
        <a:bodyPr/>
        <a:lstStyle/>
        <a:p>
          <a:r>
            <a:rPr lang="en-US"/>
            <a:t>- Εξαγωγή συμπερασμάτων για μελλοντικές δράσεις</a:t>
          </a:r>
        </a:p>
      </dgm:t>
    </dgm:pt>
    <dgm:pt modelId="{74C36DE5-574D-4614-97C2-B6D06D0257A8}" type="parTrans" cxnId="{E2E8C388-78C6-4DA2-BEAC-C662F6811F8B}">
      <dgm:prSet/>
      <dgm:spPr/>
      <dgm:t>
        <a:bodyPr/>
        <a:lstStyle/>
        <a:p>
          <a:endParaRPr lang="en-US"/>
        </a:p>
      </dgm:t>
    </dgm:pt>
    <dgm:pt modelId="{1758F82C-1FFF-4206-9C86-ABE4D3F8B23D}" type="sibTrans" cxnId="{E2E8C388-78C6-4DA2-BEAC-C662F6811F8B}">
      <dgm:prSet/>
      <dgm:spPr/>
      <dgm:t>
        <a:bodyPr/>
        <a:lstStyle/>
        <a:p>
          <a:endParaRPr lang="en-US"/>
        </a:p>
      </dgm:t>
    </dgm:pt>
    <dgm:pt modelId="{80452CF8-CF98-4750-946A-6EDB1E825A9D}" type="pres">
      <dgm:prSet presAssocID="{8A804260-C842-4619-9041-058345A4A78F}" presName="linear" presStyleCnt="0">
        <dgm:presLayoutVars>
          <dgm:animLvl val="lvl"/>
          <dgm:resizeHandles val="exact"/>
        </dgm:presLayoutVars>
      </dgm:prSet>
      <dgm:spPr/>
    </dgm:pt>
    <dgm:pt modelId="{57385CF4-FA3C-467D-A332-AD375C42A694}" type="pres">
      <dgm:prSet presAssocID="{ED06466B-2228-47EB-8183-FAD6198F15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71B6D9-B033-4DA2-BDF8-8E80899FBDE0}" type="pres">
      <dgm:prSet presAssocID="{ED35DCBC-6A21-4A19-981E-27C6468DAC8E}" presName="spacer" presStyleCnt="0"/>
      <dgm:spPr/>
    </dgm:pt>
    <dgm:pt modelId="{3969ACC1-1D2F-4A22-A6A6-726EF2B78E0B}" type="pres">
      <dgm:prSet presAssocID="{EED7F2EE-F735-4401-81FF-386EAF8357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341A5C-D44F-456A-9308-2B50B1E56585}" type="pres">
      <dgm:prSet presAssocID="{4FF72194-6398-4B89-8868-F59AC67569ED}" presName="spacer" presStyleCnt="0"/>
      <dgm:spPr/>
    </dgm:pt>
    <dgm:pt modelId="{57FA601F-CDFA-4D98-895C-0182CB594EDD}" type="pres">
      <dgm:prSet presAssocID="{59C34C6B-B0E4-4BF7-BA16-CF1F5C55B0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8FA8B1A-204E-4B5A-96E2-303F866131BA}" type="presOf" srcId="{EED7F2EE-F735-4401-81FF-386EAF835775}" destId="{3969ACC1-1D2F-4A22-A6A6-726EF2B78E0B}" srcOrd="0" destOrd="0" presId="urn:microsoft.com/office/officeart/2005/8/layout/vList2"/>
    <dgm:cxn modelId="{EF702D6D-2AE3-4F30-97CE-43E024B5BC02}" type="presOf" srcId="{8A804260-C842-4619-9041-058345A4A78F}" destId="{80452CF8-CF98-4750-946A-6EDB1E825A9D}" srcOrd="0" destOrd="0" presId="urn:microsoft.com/office/officeart/2005/8/layout/vList2"/>
    <dgm:cxn modelId="{71F5D980-BF92-4876-AE0E-BF080F43ADD3}" srcId="{8A804260-C842-4619-9041-058345A4A78F}" destId="{ED06466B-2228-47EB-8183-FAD6198F154A}" srcOrd="0" destOrd="0" parTransId="{9DE0D756-458D-4C00-B179-6A60A74329AC}" sibTransId="{ED35DCBC-6A21-4A19-981E-27C6468DAC8E}"/>
    <dgm:cxn modelId="{CEB40B81-D17B-4027-B12F-F6394C036FE9}" type="presOf" srcId="{59C34C6B-B0E4-4BF7-BA16-CF1F5C55B063}" destId="{57FA601F-CDFA-4D98-895C-0182CB594EDD}" srcOrd="0" destOrd="0" presId="urn:microsoft.com/office/officeart/2005/8/layout/vList2"/>
    <dgm:cxn modelId="{E2E8C388-78C6-4DA2-BEAC-C662F6811F8B}" srcId="{8A804260-C842-4619-9041-058345A4A78F}" destId="{59C34C6B-B0E4-4BF7-BA16-CF1F5C55B063}" srcOrd="2" destOrd="0" parTransId="{74C36DE5-574D-4614-97C2-B6D06D0257A8}" sibTransId="{1758F82C-1FFF-4206-9C86-ABE4D3F8B23D}"/>
    <dgm:cxn modelId="{A812A39E-961C-468C-A2EA-1188D786E2DF}" srcId="{8A804260-C842-4619-9041-058345A4A78F}" destId="{EED7F2EE-F735-4401-81FF-386EAF835775}" srcOrd="1" destOrd="0" parTransId="{77A3D5C2-FDA6-4218-8622-320607D516C3}" sibTransId="{4FF72194-6398-4B89-8868-F59AC67569ED}"/>
    <dgm:cxn modelId="{CBA400DC-268D-439B-B0FD-C570007A2557}" type="presOf" srcId="{ED06466B-2228-47EB-8183-FAD6198F154A}" destId="{57385CF4-FA3C-467D-A332-AD375C42A694}" srcOrd="0" destOrd="0" presId="urn:microsoft.com/office/officeart/2005/8/layout/vList2"/>
    <dgm:cxn modelId="{BB4ED177-9962-43E6-AE9A-29289B7E5174}" type="presParOf" srcId="{80452CF8-CF98-4750-946A-6EDB1E825A9D}" destId="{57385CF4-FA3C-467D-A332-AD375C42A694}" srcOrd="0" destOrd="0" presId="urn:microsoft.com/office/officeart/2005/8/layout/vList2"/>
    <dgm:cxn modelId="{96698309-CCBD-4411-921A-36FFCD71F48B}" type="presParOf" srcId="{80452CF8-CF98-4750-946A-6EDB1E825A9D}" destId="{8171B6D9-B033-4DA2-BDF8-8E80899FBDE0}" srcOrd="1" destOrd="0" presId="urn:microsoft.com/office/officeart/2005/8/layout/vList2"/>
    <dgm:cxn modelId="{79B0ABC8-E7D6-4477-9CF7-3C168B9E80A3}" type="presParOf" srcId="{80452CF8-CF98-4750-946A-6EDB1E825A9D}" destId="{3969ACC1-1D2F-4A22-A6A6-726EF2B78E0B}" srcOrd="2" destOrd="0" presId="urn:microsoft.com/office/officeart/2005/8/layout/vList2"/>
    <dgm:cxn modelId="{57085892-6050-42FA-AB16-EF7CD57876B5}" type="presParOf" srcId="{80452CF8-CF98-4750-946A-6EDB1E825A9D}" destId="{03341A5C-D44F-456A-9308-2B50B1E56585}" srcOrd="3" destOrd="0" presId="urn:microsoft.com/office/officeart/2005/8/layout/vList2"/>
    <dgm:cxn modelId="{CE3B13B1-F754-4E36-988D-6B1D8106FF6A}" type="presParOf" srcId="{80452CF8-CF98-4750-946A-6EDB1E825A9D}" destId="{57FA601F-CDFA-4D98-895C-0182CB594E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51621-8C61-45D7-A74C-913C174DBAEA}">
      <dsp:nvSpPr>
        <dsp:cNvPr id="0" name=""/>
        <dsp:cNvSpPr/>
      </dsp:nvSpPr>
      <dsp:spPr>
        <a:xfrm>
          <a:off x="0" y="79018"/>
          <a:ext cx="4940186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25/04/2025 – 04/05/2025</a:t>
          </a:r>
        </a:p>
      </dsp:txBody>
      <dsp:txXfrm>
        <a:off x="21075" y="100093"/>
        <a:ext cx="4898036" cy="389580"/>
      </dsp:txXfrm>
    </dsp:sp>
    <dsp:sp modelId="{C16AF6A4-78AE-41A2-AF3E-D283D09BCA95}">
      <dsp:nvSpPr>
        <dsp:cNvPr id="0" name=""/>
        <dsp:cNvSpPr/>
      </dsp:nvSpPr>
      <dsp:spPr>
        <a:xfrm>
          <a:off x="0" y="562588"/>
          <a:ext cx="4940186" cy="43173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Κύπρος</a:t>
          </a:r>
        </a:p>
      </dsp:txBody>
      <dsp:txXfrm>
        <a:off x="21075" y="583663"/>
        <a:ext cx="4898036" cy="389580"/>
      </dsp:txXfrm>
    </dsp:sp>
    <dsp:sp modelId="{9C1D271A-22DA-4244-83E4-1097CD03C65D}">
      <dsp:nvSpPr>
        <dsp:cNvPr id="0" name=""/>
        <dsp:cNvSpPr/>
      </dsp:nvSpPr>
      <dsp:spPr>
        <a:xfrm>
          <a:off x="0" y="1046158"/>
          <a:ext cx="4940186" cy="4317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Αθλητική Ένωση Αστυνομικών Ελλάδος &amp; Κύπρου</a:t>
          </a:r>
        </a:p>
      </dsp:txBody>
      <dsp:txXfrm>
        <a:off x="21075" y="1067233"/>
        <a:ext cx="4898036" cy="3895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E2C5B-3DA0-46DB-8C4E-71DD0592423F}">
      <dsp:nvSpPr>
        <dsp:cNvPr id="0" name=""/>
        <dsp:cNvSpPr/>
      </dsp:nvSpPr>
      <dsp:spPr>
        <a:xfrm>
          <a:off x="0" y="406044"/>
          <a:ext cx="3699511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</a:t>
          </a:r>
          <a:r>
            <a:rPr lang="en-US" sz="2200" kern="1200" dirty="0" err="1"/>
            <a:t>Υλο</a:t>
          </a:r>
          <a:r>
            <a:rPr lang="en-US" sz="2200" kern="1200" dirty="0"/>
            <a:t>ποίηση σε συνεργασία με ΑΕΑ Κύπρου</a:t>
          </a:r>
        </a:p>
      </dsp:txBody>
      <dsp:txXfrm>
        <a:off x="42722" y="448766"/>
        <a:ext cx="3614067" cy="789716"/>
      </dsp:txXfrm>
    </dsp:sp>
    <dsp:sp modelId="{BBA1EC0F-E0B8-4FF1-A2D7-63670CB315B1}">
      <dsp:nvSpPr>
        <dsp:cNvPr id="0" name=""/>
        <dsp:cNvSpPr/>
      </dsp:nvSpPr>
      <dsp:spPr>
        <a:xfrm>
          <a:off x="0" y="1344564"/>
          <a:ext cx="3699511" cy="875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</a:t>
          </a:r>
          <a:r>
            <a:rPr lang="en-US" sz="2200" kern="1200" dirty="0" err="1"/>
            <a:t>Στο</a:t>
          </a:r>
          <a:r>
            <a:rPr lang="en-US" sz="2200" kern="1200" dirty="0"/>
            <a:t> πλα</a:t>
          </a:r>
          <a:r>
            <a:rPr lang="en-US" sz="2200" kern="1200" dirty="0" err="1"/>
            <a:t>ίσιο</a:t>
          </a:r>
          <a:r>
            <a:rPr lang="en-US" sz="2200" kern="1200" dirty="0"/>
            <a:t> </a:t>
          </a:r>
          <a:r>
            <a:rPr lang="en-US" sz="2200" kern="1200" dirty="0" err="1"/>
            <a:t>συμφωνί</a:t>
          </a:r>
          <a:r>
            <a:rPr lang="en-US" sz="2200" kern="1200" dirty="0"/>
            <a:t>ας Erasmus+ με Ι.ΝΕ.ΔΙ.ΒΙ.Μ.</a:t>
          </a:r>
        </a:p>
      </dsp:txBody>
      <dsp:txXfrm>
        <a:off x="42722" y="1387286"/>
        <a:ext cx="3614067" cy="789716"/>
      </dsp:txXfrm>
    </dsp:sp>
    <dsp:sp modelId="{A0250FF6-E8A2-46B8-9A99-517570E4C92D}">
      <dsp:nvSpPr>
        <dsp:cNvPr id="0" name=""/>
        <dsp:cNvSpPr/>
      </dsp:nvSpPr>
      <dsp:spPr>
        <a:xfrm>
          <a:off x="0" y="2283084"/>
          <a:ext cx="3699511" cy="875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</a:t>
          </a:r>
          <a:r>
            <a:rPr lang="en-US" sz="2200" kern="1200" dirty="0" err="1"/>
            <a:t>Ευχ</a:t>
          </a:r>
          <a:r>
            <a:rPr lang="en-US" sz="2200" kern="1200" dirty="0"/>
            <a:t>αριστίες σε όλους τους συμμετέχοντες &amp; συνεργάτες</a:t>
          </a:r>
        </a:p>
      </dsp:txBody>
      <dsp:txXfrm>
        <a:off x="42722" y="2325806"/>
        <a:ext cx="3614067" cy="789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658BB-9328-4C6D-9DAD-1DF80C5664A5}">
      <dsp:nvSpPr>
        <dsp:cNvPr id="0" name=""/>
        <dsp:cNvSpPr/>
      </dsp:nvSpPr>
      <dsp:spPr>
        <a:xfrm>
          <a:off x="0" y="94487"/>
          <a:ext cx="4941945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Πρόγραμμα Erasmus+ Αθλητισμός</a:t>
          </a:r>
        </a:p>
      </dsp:txBody>
      <dsp:txXfrm>
        <a:off x="38784" y="133271"/>
        <a:ext cx="4864377" cy="716935"/>
      </dsp:txXfrm>
    </dsp:sp>
    <dsp:sp modelId="{37B21D74-6D53-4EBE-8128-07C41388FD3B}">
      <dsp:nvSpPr>
        <dsp:cNvPr id="0" name=""/>
        <dsp:cNvSpPr/>
      </dsp:nvSpPr>
      <dsp:spPr>
        <a:xfrm>
          <a:off x="0" y="946590"/>
          <a:ext cx="4941945" cy="794503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Αριθμός Σχεδίου: 2024-1-EL02-KA182-SPO-000217127</a:t>
          </a:r>
        </a:p>
      </dsp:txBody>
      <dsp:txXfrm>
        <a:off x="38784" y="985374"/>
        <a:ext cx="4864377" cy="716935"/>
      </dsp:txXfrm>
    </dsp:sp>
    <dsp:sp modelId="{9517547F-E67C-42AA-A4A7-11E1DFDCE0ED}">
      <dsp:nvSpPr>
        <dsp:cNvPr id="0" name=""/>
        <dsp:cNvSpPr/>
      </dsp:nvSpPr>
      <dsp:spPr>
        <a:xfrm>
          <a:off x="0" y="1798693"/>
          <a:ext cx="4941945" cy="794503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Στόχοι:</a:t>
          </a:r>
        </a:p>
      </dsp:txBody>
      <dsp:txXfrm>
        <a:off x="38784" y="1837477"/>
        <a:ext cx="4864377" cy="716935"/>
      </dsp:txXfrm>
    </dsp:sp>
    <dsp:sp modelId="{5C448261-CCD9-45FA-982A-7E42D5B41511}">
      <dsp:nvSpPr>
        <dsp:cNvPr id="0" name=""/>
        <dsp:cNvSpPr/>
      </dsp:nvSpPr>
      <dsp:spPr>
        <a:xfrm>
          <a:off x="0" y="2650796"/>
          <a:ext cx="4941945" cy="794503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Ανταλλαγή καλών πρακτικών</a:t>
          </a:r>
        </a:p>
      </dsp:txBody>
      <dsp:txXfrm>
        <a:off x="38784" y="2689580"/>
        <a:ext cx="4864377" cy="716935"/>
      </dsp:txXfrm>
    </dsp:sp>
    <dsp:sp modelId="{9D27849D-7F07-48EA-AFFD-2D81B9245F70}">
      <dsp:nvSpPr>
        <dsp:cNvPr id="0" name=""/>
        <dsp:cNvSpPr/>
      </dsp:nvSpPr>
      <dsp:spPr>
        <a:xfrm>
          <a:off x="0" y="3502899"/>
          <a:ext cx="4941945" cy="794503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Προώθηση αθλητισμού στα Σώματα Ασφαλείας</a:t>
          </a:r>
        </a:p>
      </dsp:txBody>
      <dsp:txXfrm>
        <a:off x="38784" y="3541683"/>
        <a:ext cx="4864377" cy="716935"/>
      </dsp:txXfrm>
    </dsp:sp>
    <dsp:sp modelId="{52014BDC-4F4B-4420-AB98-DF9710AD6FAE}">
      <dsp:nvSpPr>
        <dsp:cNvPr id="0" name=""/>
        <dsp:cNvSpPr/>
      </dsp:nvSpPr>
      <dsp:spPr>
        <a:xfrm>
          <a:off x="0" y="4355002"/>
          <a:ext cx="4941945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Ένταξη ΑμεΑ στον αθλητισμό</a:t>
          </a:r>
        </a:p>
      </dsp:txBody>
      <dsp:txXfrm>
        <a:off x="38784" y="4393786"/>
        <a:ext cx="4864377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FA3C6-D941-4275-90D2-9082FA795C70}">
      <dsp:nvSpPr>
        <dsp:cNvPr id="0" name=""/>
        <dsp:cNvSpPr/>
      </dsp:nvSpPr>
      <dsp:spPr>
        <a:xfrm>
          <a:off x="0" y="1031696"/>
          <a:ext cx="4941945" cy="359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Κύπρος | 19–22/11/2024</a:t>
          </a:r>
        </a:p>
      </dsp:txBody>
      <dsp:txXfrm>
        <a:off x="17563" y="1049259"/>
        <a:ext cx="4906819" cy="324648"/>
      </dsp:txXfrm>
    </dsp:sp>
    <dsp:sp modelId="{F39DA6F7-10FD-4DB4-9B5C-6F4361A55987}">
      <dsp:nvSpPr>
        <dsp:cNvPr id="0" name=""/>
        <dsp:cNvSpPr/>
      </dsp:nvSpPr>
      <dsp:spPr>
        <a:xfrm>
          <a:off x="0" y="1434671"/>
          <a:ext cx="4941945" cy="359774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Συμμετέχοντες: Πρόεδρος &amp; Ταμίας ΑΕΑΕ, ΔΣ ΑΕΑ Κύπρου</a:t>
          </a:r>
        </a:p>
      </dsp:txBody>
      <dsp:txXfrm>
        <a:off x="17563" y="1452234"/>
        <a:ext cx="4906819" cy="324648"/>
      </dsp:txXfrm>
    </dsp:sp>
    <dsp:sp modelId="{22B1EB4F-3D71-499C-B67E-D3845C25DB38}">
      <dsp:nvSpPr>
        <dsp:cNvPr id="0" name=""/>
        <dsp:cNvSpPr/>
      </dsp:nvSpPr>
      <dsp:spPr>
        <a:xfrm>
          <a:off x="0" y="1837646"/>
          <a:ext cx="4941945" cy="359774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Πόλεις: Λευκωσία, Λεμεσός, Πάφος</a:t>
          </a:r>
        </a:p>
      </dsp:txBody>
      <dsp:txXfrm>
        <a:off x="17563" y="1855209"/>
        <a:ext cx="4906819" cy="324648"/>
      </dsp:txXfrm>
    </dsp:sp>
    <dsp:sp modelId="{9CA9B1BB-7BD0-4AFD-9680-1EA8B0CF2DEF}">
      <dsp:nvSpPr>
        <dsp:cNvPr id="0" name=""/>
        <dsp:cNvSpPr/>
      </dsp:nvSpPr>
      <dsp:spPr>
        <a:xfrm>
          <a:off x="0" y="2240621"/>
          <a:ext cx="4941945" cy="359774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Αντικείμενα:</a:t>
          </a:r>
        </a:p>
      </dsp:txBody>
      <dsp:txXfrm>
        <a:off x="17563" y="2258184"/>
        <a:ext cx="4906819" cy="324648"/>
      </dsp:txXfrm>
    </dsp:sp>
    <dsp:sp modelId="{2DF20A6A-58FE-4685-85C6-AAF3C8346E38}">
      <dsp:nvSpPr>
        <dsp:cNvPr id="0" name=""/>
        <dsp:cNvSpPr/>
      </dsp:nvSpPr>
      <dsp:spPr>
        <a:xfrm>
          <a:off x="0" y="2643596"/>
          <a:ext cx="4941945" cy="359774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• Ανάλυση στόχων &amp; αποτελεσμάτων</a:t>
          </a:r>
        </a:p>
      </dsp:txBody>
      <dsp:txXfrm>
        <a:off x="17563" y="2661159"/>
        <a:ext cx="4906819" cy="324648"/>
      </dsp:txXfrm>
    </dsp:sp>
    <dsp:sp modelId="{BDBC77D0-98F0-4922-98BF-B20259FA7504}">
      <dsp:nvSpPr>
        <dsp:cNvPr id="0" name=""/>
        <dsp:cNvSpPr/>
      </dsp:nvSpPr>
      <dsp:spPr>
        <a:xfrm>
          <a:off x="0" y="3046571"/>
          <a:ext cx="4941945" cy="359774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• Πρακτικά ζητήματα υλοποίησης</a:t>
          </a:r>
        </a:p>
      </dsp:txBody>
      <dsp:txXfrm>
        <a:off x="17563" y="3064134"/>
        <a:ext cx="4906819" cy="324648"/>
      </dsp:txXfrm>
    </dsp:sp>
    <dsp:sp modelId="{158FAA5A-3B43-4134-955D-33C2CAEF44FD}">
      <dsp:nvSpPr>
        <dsp:cNvPr id="0" name=""/>
        <dsp:cNvSpPr/>
      </dsp:nvSpPr>
      <dsp:spPr>
        <a:xfrm>
          <a:off x="0" y="3449546"/>
          <a:ext cx="4941945" cy="359774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• Επίβλεψη αγωνιστικών χώρων</a:t>
          </a:r>
        </a:p>
      </dsp:txBody>
      <dsp:txXfrm>
        <a:off x="17563" y="3467109"/>
        <a:ext cx="4906819" cy="324648"/>
      </dsp:txXfrm>
    </dsp:sp>
    <dsp:sp modelId="{7C23C991-B2B3-4C0C-BF0F-4602BDB76287}">
      <dsp:nvSpPr>
        <dsp:cNvPr id="0" name=""/>
        <dsp:cNvSpPr/>
      </dsp:nvSpPr>
      <dsp:spPr>
        <a:xfrm>
          <a:off x="0" y="3852521"/>
          <a:ext cx="4941945" cy="35977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Συνάντηση με Αρχηγό Αστυνομίας Κύπρου</a:t>
          </a:r>
        </a:p>
      </dsp:txBody>
      <dsp:txXfrm>
        <a:off x="17563" y="3870084"/>
        <a:ext cx="4906819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9596F-9689-48EF-8AD4-7631A772DB23}">
      <dsp:nvSpPr>
        <dsp:cNvPr id="0" name=""/>
        <dsp:cNvSpPr/>
      </dsp:nvSpPr>
      <dsp:spPr>
        <a:xfrm>
          <a:off x="0" y="151023"/>
          <a:ext cx="4941945" cy="494194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BEBDE-D4A9-4494-B256-91D690508CD9}">
      <dsp:nvSpPr>
        <dsp:cNvPr id="0" name=""/>
        <dsp:cNvSpPr/>
      </dsp:nvSpPr>
      <dsp:spPr>
        <a:xfrm>
          <a:off x="469484" y="620508"/>
          <a:ext cx="1927358" cy="19273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11/02/2025</a:t>
          </a:r>
        </a:p>
      </dsp:txBody>
      <dsp:txXfrm>
        <a:off x="563570" y="714594"/>
        <a:ext cx="1739186" cy="1739186"/>
      </dsp:txXfrm>
    </dsp:sp>
    <dsp:sp modelId="{B3231EA9-137C-4C47-A712-C917E412663D}">
      <dsp:nvSpPr>
        <dsp:cNvPr id="0" name=""/>
        <dsp:cNvSpPr/>
      </dsp:nvSpPr>
      <dsp:spPr>
        <a:xfrm>
          <a:off x="2545101" y="620508"/>
          <a:ext cx="1927358" cy="19273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Παρουσία όλων των φορέων &amp; Προέδρου ΑΕΑΕ – USPE</a:t>
          </a:r>
        </a:p>
      </dsp:txBody>
      <dsp:txXfrm>
        <a:off x="2639187" y="714594"/>
        <a:ext cx="1739186" cy="1739186"/>
      </dsp:txXfrm>
    </dsp:sp>
    <dsp:sp modelId="{FD2319D1-2031-4766-A6FA-430113ACA8F6}">
      <dsp:nvSpPr>
        <dsp:cNvPr id="0" name=""/>
        <dsp:cNvSpPr/>
      </dsp:nvSpPr>
      <dsp:spPr>
        <a:xfrm>
          <a:off x="469484" y="2696125"/>
          <a:ext cx="1927358" cy="19273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Παρουσίαση αποτελεσμάτων προπαρασκευαστικής συνάντησης</a:t>
          </a:r>
        </a:p>
      </dsp:txBody>
      <dsp:txXfrm>
        <a:off x="563570" y="2790211"/>
        <a:ext cx="1739186" cy="1739186"/>
      </dsp:txXfrm>
    </dsp:sp>
    <dsp:sp modelId="{2D363C6C-FDEF-47B1-864F-B8765C4CB9F9}">
      <dsp:nvSpPr>
        <dsp:cNvPr id="0" name=""/>
        <dsp:cNvSpPr/>
      </dsp:nvSpPr>
      <dsp:spPr>
        <a:xfrm>
          <a:off x="2545101" y="2696125"/>
          <a:ext cx="1927358" cy="19273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Ανάλυση προγράμματος Β’ φάσης</a:t>
          </a:r>
        </a:p>
      </dsp:txBody>
      <dsp:txXfrm>
        <a:off x="2639187" y="2790211"/>
        <a:ext cx="1739186" cy="1739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D1127-ED97-4923-AFBA-04A54C77EDA2}">
      <dsp:nvSpPr>
        <dsp:cNvPr id="0" name=""/>
        <dsp:cNvSpPr/>
      </dsp:nvSpPr>
      <dsp:spPr>
        <a:xfrm>
          <a:off x="2032333" y="439110"/>
          <a:ext cx="339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77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2959" y="482978"/>
        <a:ext cx="18518" cy="3703"/>
      </dsp:txXfrm>
    </dsp:sp>
    <dsp:sp modelId="{4ADDE82A-7C46-4478-A86F-67E4FD9B6197}">
      <dsp:nvSpPr>
        <dsp:cNvPr id="0" name=""/>
        <dsp:cNvSpPr/>
      </dsp:nvSpPr>
      <dsp:spPr>
        <a:xfrm>
          <a:off x="423827" y="1738"/>
          <a:ext cx="1610306" cy="966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06" tIns="82826" rIns="78906" bIns="828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Παρακολούθηση προπονήσεων &amp; διοργάνωσης εκδηλώσεων</a:t>
          </a:r>
        </a:p>
      </dsp:txBody>
      <dsp:txXfrm>
        <a:off x="423827" y="1738"/>
        <a:ext cx="1610306" cy="966183"/>
      </dsp:txXfrm>
    </dsp:sp>
    <dsp:sp modelId="{748D2ACA-F5C1-476D-8005-E58364D02072}">
      <dsp:nvSpPr>
        <dsp:cNvPr id="0" name=""/>
        <dsp:cNvSpPr/>
      </dsp:nvSpPr>
      <dsp:spPr>
        <a:xfrm>
          <a:off x="1228980" y="966122"/>
          <a:ext cx="1980677" cy="339770"/>
        </a:xfrm>
        <a:custGeom>
          <a:avLst/>
          <a:gdLst/>
          <a:ahLst/>
          <a:cxnLst/>
          <a:rect l="0" t="0" r="0" b="0"/>
          <a:pathLst>
            <a:path>
              <a:moveTo>
                <a:pt x="1980677" y="0"/>
              </a:moveTo>
              <a:lnTo>
                <a:pt x="1980677" y="186985"/>
              </a:lnTo>
              <a:lnTo>
                <a:pt x="0" y="186985"/>
              </a:lnTo>
              <a:lnTo>
                <a:pt x="0" y="33977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8943" y="1134155"/>
        <a:ext cx="100750" cy="3703"/>
      </dsp:txXfrm>
    </dsp:sp>
    <dsp:sp modelId="{29037621-7891-4EFC-8669-489CF18DFE99}">
      <dsp:nvSpPr>
        <dsp:cNvPr id="0" name=""/>
        <dsp:cNvSpPr/>
      </dsp:nvSpPr>
      <dsp:spPr>
        <a:xfrm>
          <a:off x="2404504" y="1738"/>
          <a:ext cx="1610306" cy="966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06" tIns="82826" rIns="78906" bIns="828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Ανταλλαγή τεχνικών &amp; διοικητικών πρακτικών</a:t>
          </a:r>
        </a:p>
      </dsp:txBody>
      <dsp:txXfrm>
        <a:off x="2404504" y="1738"/>
        <a:ext cx="1610306" cy="966183"/>
      </dsp:txXfrm>
    </dsp:sp>
    <dsp:sp modelId="{F8D7148F-6ADE-415E-8D58-936D6C35A631}">
      <dsp:nvSpPr>
        <dsp:cNvPr id="0" name=""/>
        <dsp:cNvSpPr/>
      </dsp:nvSpPr>
      <dsp:spPr>
        <a:xfrm>
          <a:off x="2032333" y="1775664"/>
          <a:ext cx="339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77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2959" y="1819532"/>
        <a:ext cx="18518" cy="3703"/>
      </dsp:txXfrm>
    </dsp:sp>
    <dsp:sp modelId="{4A54297B-9175-4643-A240-CCCC4C1F6521}">
      <dsp:nvSpPr>
        <dsp:cNvPr id="0" name=""/>
        <dsp:cNvSpPr/>
      </dsp:nvSpPr>
      <dsp:spPr>
        <a:xfrm>
          <a:off x="423827" y="1338292"/>
          <a:ext cx="1610306" cy="9661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06" tIns="82826" rIns="78906" bIns="828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Περιήγηση σε εγκαταστάσεις &amp; αθλητικούς φορείς</a:t>
          </a:r>
        </a:p>
      </dsp:txBody>
      <dsp:txXfrm>
        <a:off x="423827" y="1338292"/>
        <a:ext cx="1610306" cy="966183"/>
      </dsp:txXfrm>
    </dsp:sp>
    <dsp:sp modelId="{538DD6A8-3E2C-4A9E-9758-1944D555EF74}">
      <dsp:nvSpPr>
        <dsp:cNvPr id="0" name=""/>
        <dsp:cNvSpPr/>
      </dsp:nvSpPr>
      <dsp:spPr>
        <a:xfrm>
          <a:off x="1228980" y="2302676"/>
          <a:ext cx="1980677" cy="339770"/>
        </a:xfrm>
        <a:custGeom>
          <a:avLst/>
          <a:gdLst/>
          <a:ahLst/>
          <a:cxnLst/>
          <a:rect l="0" t="0" r="0" b="0"/>
          <a:pathLst>
            <a:path>
              <a:moveTo>
                <a:pt x="1980677" y="0"/>
              </a:moveTo>
              <a:lnTo>
                <a:pt x="1980677" y="186985"/>
              </a:lnTo>
              <a:lnTo>
                <a:pt x="0" y="186985"/>
              </a:lnTo>
              <a:lnTo>
                <a:pt x="0" y="33977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8943" y="2470710"/>
        <a:ext cx="100750" cy="3703"/>
      </dsp:txXfrm>
    </dsp:sp>
    <dsp:sp modelId="{F2E3CD54-C2D6-4CA4-85EB-425CACCEC101}">
      <dsp:nvSpPr>
        <dsp:cNvPr id="0" name=""/>
        <dsp:cNvSpPr/>
      </dsp:nvSpPr>
      <dsp:spPr>
        <a:xfrm>
          <a:off x="2404504" y="1338292"/>
          <a:ext cx="1610306" cy="9661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06" tIns="82826" rIns="78906" bIns="828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Ομιλίες &amp; διαλέξεις:</a:t>
          </a:r>
        </a:p>
      </dsp:txBody>
      <dsp:txXfrm>
        <a:off x="2404504" y="1338292"/>
        <a:ext cx="1610306" cy="966183"/>
      </dsp:txXfrm>
    </dsp:sp>
    <dsp:sp modelId="{C0D3A2B4-70CF-41FC-8EDE-5890B4CC6C1B}">
      <dsp:nvSpPr>
        <dsp:cNvPr id="0" name=""/>
        <dsp:cNvSpPr/>
      </dsp:nvSpPr>
      <dsp:spPr>
        <a:xfrm>
          <a:off x="2032333" y="3112219"/>
          <a:ext cx="339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77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2959" y="3156087"/>
        <a:ext cx="18518" cy="3703"/>
      </dsp:txXfrm>
    </dsp:sp>
    <dsp:sp modelId="{A7F3879C-B5BC-4812-B574-8997C71E3D43}">
      <dsp:nvSpPr>
        <dsp:cNvPr id="0" name=""/>
        <dsp:cNvSpPr/>
      </dsp:nvSpPr>
      <dsp:spPr>
        <a:xfrm>
          <a:off x="423827" y="2674847"/>
          <a:ext cx="1610306" cy="9661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06" tIns="82826" rIns="78906" bIns="828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ΑμεΑ &amp; αθλητισμός</a:t>
          </a:r>
        </a:p>
      </dsp:txBody>
      <dsp:txXfrm>
        <a:off x="423827" y="2674847"/>
        <a:ext cx="1610306" cy="966183"/>
      </dsp:txXfrm>
    </dsp:sp>
    <dsp:sp modelId="{25BF0E4B-9C31-4D86-9480-FA30ED178F5F}">
      <dsp:nvSpPr>
        <dsp:cNvPr id="0" name=""/>
        <dsp:cNvSpPr/>
      </dsp:nvSpPr>
      <dsp:spPr>
        <a:xfrm>
          <a:off x="1228980" y="3639231"/>
          <a:ext cx="1980677" cy="339770"/>
        </a:xfrm>
        <a:custGeom>
          <a:avLst/>
          <a:gdLst/>
          <a:ahLst/>
          <a:cxnLst/>
          <a:rect l="0" t="0" r="0" b="0"/>
          <a:pathLst>
            <a:path>
              <a:moveTo>
                <a:pt x="1980677" y="0"/>
              </a:moveTo>
              <a:lnTo>
                <a:pt x="1980677" y="186985"/>
              </a:lnTo>
              <a:lnTo>
                <a:pt x="0" y="186985"/>
              </a:lnTo>
              <a:lnTo>
                <a:pt x="0" y="33977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68943" y="3807264"/>
        <a:ext cx="100750" cy="3703"/>
      </dsp:txXfrm>
    </dsp:sp>
    <dsp:sp modelId="{379E37B1-310F-4466-B81A-4243DC9FBB46}">
      <dsp:nvSpPr>
        <dsp:cNvPr id="0" name=""/>
        <dsp:cNvSpPr/>
      </dsp:nvSpPr>
      <dsp:spPr>
        <a:xfrm>
          <a:off x="2404504" y="2674847"/>
          <a:ext cx="1610306" cy="966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06" tIns="82826" rIns="78906" bIns="828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Συνεργασία πολιτών – αστυνομικών</a:t>
          </a:r>
        </a:p>
      </dsp:txBody>
      <dsp:txXfrm>
        <a:off x="2404504" y="2674847"/>
        <a:ext cx="1610306" cy="966183"/>
      </dsp:txXfrm>
    </dsp:sp>
    <dsp:sp modelId="{135918BB-CD1C-47B2-B0E8-2ED6AE0702CA}">
      <dsp:nvSpPr>
        <dsp:cNvPr id="0" name=""/>
        <dsp:cNvSpPr/>
      </dsp:nvSpPr>
      <dsp:spPr>
        <a:xfrm>
          <a:off x="423827" y="4011401"/>
          <a:ext cx="1610306" cy="966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906" tIns="82826" rIns="78906" bIns="8282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• Απολογισμός προηγούμενων δράσεων</a:t>
          </a:r>
        </a:p>
      </dsp:txBody>
      <dsp:txXfrm>
        <a:off x="423827" y="4011401"/>
        <a:ext cx="1610306" cy="9661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3EBE1-5CD1-486C-A0C6-3ECBDA2D104F}">
      <dsp:nvSpPr>
        <dsp:cNvPr id="0" name=""/>
        <dsp:cNvSpPr/>
      </dsp:nvSpPr>
      <dsp:spPr>
        <a:xfrm>
          <a:off x="0" y="280007"/>
          <a:ext cx="3419569" cy="3419569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BCB2BE-E986-4AB2-84EC-0302A76A95FA}">
      <dsp:nvSpPr>
        <dsp:cNvPr id="0" name=""/>
        <dsp:cNvSpPr/>
      </dsp:nvSpPr>
      <dsp:spPr>
        <a:xfrm>
          <a:off x="324859" y="604867"/>
          <a:ext cx="1333631" cy="13336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Ice breaking &amp; θεματικές εισηγήσεις</a:t>
          </a:r>
        </a:p>
      </dsp:txBody>
      <dsp:txXfrm>
        <a:off x="389961" y="669969"/>
        <a:ext cx="1203427" cy="1203427"/>
      </dsp:txXfrm>
    </dsp:sp>
    <dsp:sp modelId="{4682F015-60BA-4C13-9635-E7ECD6DFF3AA}">
      <dsp:nvSpPr>
        <dsp:cNvPr id="0" name=""/>
        <dsp:cNvSpPr/>
      </dsp:nvSpPr>
      <dsp:spPr>
        <a:xfrm>
          <a:off x="1761078" y="604867"/>
          <a:ext cx="1333631" cy="13336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Επισκέψεις σε αθλητικούς φορείς</a:t>
          </a:r>
        </a:p>
      </dsp:txBody>
      <dsp:txXfrm>
        <a:off x="1826180" y="669969"/>
        <a:ext cx="1203427" cy="1203427"/>
      </dsp:txXfrm>
    </dsp:sp>
    <dsp:sp modelId="{76CA9BFA-D782-4CF9-8DC0-77485293F8CC}">
      <dsp:nvSpPr>
        <dsp:cNvPr id="0" name=""/>
        <dsp:cNvSpPr/>
      </dsp:nvSpPr>
      <dsp:spPr>
        <a:xfrm>
          <a:off x="324859" y="2041086"/>
          <a:ext cx="1333631" cy="13336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Παρακολούθηση αγώνων &amp; προπονήσεων</a:t>
          </a:r>
        </a:p>
      </dsp:txBody>
      <dsp:txXfrm>
        <a:off x="389961" y="2106188"/>
        <a:ext cx="1203427" cy="1203427"/>
      </dsp:txXfrm>
    </dsp:sp>
    <dsp:sp modelId="{6931A3AA-844F-496C-BDD5-C4D9DF44F929}">
      <dsp:nvSpPr>
        <dsp:cNvPr id="0" name=""/>
        <dsp:cNvSpPr/>
      </dsp:nvSpPr>
      <dsp:spPr>
        <a:xfrm>
          <a:off x="1761078" y="2041086"/>
          <a:ext cx="1333631" cy="13336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Αξιολόγηση &amp; συμπεράσματα</a:t>
          </a:r>
        </a:p>
      </dsp:txBody>
      <dsp:txXfrm>
        <a:off x="1826180" y="2106188"/>
        <a:ext cx="1203427" cy="12034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0EAC0-A408-49B7-B9A1-E456D751CF09}">
      <dsp:nvSpPr>
        <dsp:cNvPr id="0" name=""/>
        <dsp:cNvSpPr/>
      </dsp:nvSpPr>
      <dsp:spPr>
        <a:xfrm>
          <a:off x="432953" y="218820"/>
          <a:ext cx="707167" cy="707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E6B10-3D89-490B-9A08-32F76B17E7D5}">
      <dsp:nvSpPr>
        <dsp:cNvPr id="0" name=""/>
        <dsp:cNvSpPr/>
      </dsp:nvSpPr>
      <dsp:spPr>
        <a:xfrm>
          <a:off x="795" y="1164763"/>
          <a:ext cx="1571484" cy="62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- 5x5 Futsal &amp; Indoor Sport Event Λεμεσού</a:t>
          </a:r>
        </a:p>
      </dsp:txBody>
      <dsp:txXfrm>
        <a:off x="795" y="1164763"/>
        <a:ext cx="1571484" cy="628593"/>
      </dsp:txXfrm>
    </dsp:sp>
    <dsp:sp modelId="{E16D129E-9388-4BD7-A7C9-D0670511A990}">
      <dsp:nvSpPr>
        <dsp:cNvPr id="0" name=""/>
        <dsp:cNvSpPr/>
      </dsp:nvSpPr>
      <dsp:spPr>
        <a:xfrm>
          <a:off x="2279447" y="218820"/>
          <a:ext cx="707167" cy="707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1F6A6-19C2-4412-8140-1145779A29CC}">
      <dsp:nvSpPr>
        <dsp:cNvPr id="0" name=""/>
        <dsp:cNvSpPr/>
      </dsp:nvSpPr>
      <dsp:spPr>
        <a:xfrm>
          <a:off x="1847289" y="1164763"/>
          <a:ext cx="1571484" cy="62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Παγκύπριο Κύπελλο Υδατοσφαίρισης Λεμεσού &amp; Λευκωσίας</a:t>
          </a:r>
        </a:p>
      </dsp:txBody>
      <dsp:txXfrm>
        <a:off x="1847289" y="1164763"/>
        <a:ext cx="1571484" cy="628593"/>
      </dsp:txXfrm>
    </dsp:sp>
    <dsp:sp modelId="{3B190B59-0DD9-49A6-8240-BEC6E3879B7F}">
      <dsp:nvSpPr>
        <dsp:cNvPr id="0" name=""/>
        <dsp:cNvSpPr/>
      </dsp:nvSpPr>
      <dsp:spPr>
        <a:xfrm>
          <a:off x="432953" y="2186228"/>
          <a:ext cx="707167" cy="707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F249B-FF4B-4112-9936-B0AAD5C8BABB}">
      <dsp:nvSpPr>
        <dsp:cNvPr id="0" name=""/>
        <dsp:cNvSpPr/>
      </dsp:nvSpPr>
      <dsp:spPr>
        <a:xfrm>
          <a:off x="795" y="3132171"/>
          <a:ext cx="1571484" cy="62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Τουρνουά 8x8 Πάφου, Ευρωπαϊκό Πρωτάθλημα Sambo</a:t>
          </a:r>
        </a:p>
      </dsp:txBody>
      <dsp:txXfrm>
        <a:off x="795" y="3132171"/>
        <a:ext cx="1571484" cy="628593"/>
      </dsp:txXfrm>
    </dsp:sp>
    <dsp:sp modelId="{50B505B5-5A2E-4F7F-A2B2-8E835A25BDD6}">
      <dsp:nvSpPr>
        <dsp:cNvPr id="0" name=""/>
        <dsp:cNvSpPr/>
      </dsp:nvSpPr>
      <dsp:spPr>
        <a:xfrm>
          <a:off x="2279447" y="2186228"/>
          <a:ext cx="707167" cy="707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741E5-D7D0-456C-8609-B20A211404D9}">
      <dsp:nvSpPr>
        <dsp:cNvPr id="0" name=""/>
        <dsp:cNvSpPr/>
      </dsp:nvSpPr>
      <dsp:spPr>
        <a:xfrm>
          <a:off x="1847289" y="3132171"/>
          <a:ext cx="1571484" cy="628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Προπονήσεις &amp; σεμινάρια ομάδας PAFOS FC</a:t>
          </a:r>
        </a:p>
      </dsp:txBody>
      <dsp:txXfrm>
        <a:off x="1847289" y="3132171"/>
        <a:ext cx="1571484" cy="6285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6377-7A52-4A28-944A-8AC74C9A2201}">
      <dsp:nvSpPr>
        <dsp:cNvPr id="0" name=""/>
        <dsp:cNvSpPr/>
      </dsp:nvSpPr>
      <dsp:spPr>
        <a:xfrm>
          <a:off x="534" y="156989"/>
          <a:ext cx="2084401" cy="12506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Σχέσεις με U.S.P.E. &amp; U.S.I.P.</a:t>
          </a:r>
        </a:p>
      </dsp:txBody>
      <dsp:txXfrm>
        <a:off x="534" y="156989"/>
        <a:ext cx="2084401" cy="1250641"/>
      </dsp:txXfrm>
    </dsp:sp>
    <dsp:sp modelId="{2A2C795B-A638-4994-BCC5-FF0A36596360}">
      <dsp:nvSpPr>
        <dsp:cNvPr id="0" name=""/>
        <dsp:cNvSpPr/>
      </dsp:nvSpPr>
      <dsp:spPr>
        <a:xfrm>
          <a:off x="2293376" y="156989"/>
          <a:ext cx="2084401" cy="12506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Ανάλυση διοικητικών &amp; οικονομικών μοντέλων φορέων</a:t>
          </a:r>
        </a:p>
      </dsp:txBody>
      <dsp:txXfrm>
        <a:off x="2293376" y="156989"/>
        <a:ext cx="2084401" cy="1250641"/>
      </dsp:txXfrm>
    </dsp:sp>
    <dsp:sp modelId="{BBCA2556-811E-47D8-A4F5-82217E0A2018}">
      <dsp:nvSpPr>
        <dsp:cNvPr id="0" name=""/>
        <dsp:cNvSpPr/>
      </dsp:nvSpPr>
      <dsp:spPr>
        <a:xfrm>
          <a:off x="1146955" y="1616071"/>
          <a:ext cx="2084401" cy="12506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 Μεταφορά τεχνογνωσίας και καλών πρακτικών</a:t>
          </a:r>
        </a:p>
      </dsp:txBody>
      <dsp:txXfrm>
        <a:off x="1146955" y="1616071"/>
        <a:ext cx="2084401" cy="12506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85CF4-FA3C-467D-A332-AD375C42A694}">
      <dsp:nvSpPr>
        <dsp:cNvPr id="0" name=""/>
        <dsp:cNvSpPr/>
      </dsp:nvSpPr>
      <dsp:spPr>
        <a:xfrm>
          <a:off x="0" y="667782"/>
          <a:ext cx="49884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Συνολική αξιολόγηση δράσεων</a:t>
          </a:r>
        </a:p>
      </dsp:txBody>
      <dsp:txXfrm>
        <a:off x="62141" y="729923"/>
        <a:ext cx="4864158" cy="1148678"/>
      </dsp:txXfrm>
    </dsp:sp>
    <dsp:sp modelId="{3969ACC1-1D2F-4A22-A6A6-726EF2B78E0B}">
      <dsp:nvSpPr>
        <dsp:cNvPr id="0" name=""/>
        <dsp:cNvSpPr/>
      </dsp:nvSpPr>
      <dsp:spPr>
        <a:xfrm>
          <a:off x="0" y="2032902"/>
          <a:ext cx="4988440" cy="12729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Ανάλυση ποιοτικών &amp; ποσοτικών δεδομένων</a:t>
          </a:r>
        </a:p>
      </dsp:txBody>
      <dsp:txXfrm>
        <a:off x="62141" y="2095043"/>
        <a:ext cx="4864158" cy="1148678"/>
      </dsp:txXfrm>
    </dsp:sp>
    <dsp:sp modelId="{57FA601F-CDFA-4D98-895C-0182CB594EDD}">
      <dsp:nvSpPr>
        <dsp:cNvPr id="0" name=""/>
        <dsp:cNvSpPr/>
      </dsp:nvSpPr>
      <dsp:spPr>
        <a:xfrm>
          <a:off x="0" y="3398022"/>
          <a:ext cx="4988440" cy="12729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Εξαγωγή συμπερασμάτων για μελλοντικές δράσεις</a:t>
          </a:r>
        </a:p>
      </dsp:txBody>
      <dsp:txXfrm>
        <a:off x="62141" y="3460163"/>
        <a:ext cx="486415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6" y="4883544"/>
            <a:ext cx="2907065" cy="155690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Erasmus+ Πρόγραμμα “Sportsmanship unite us”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είμενο, κύκλο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7720738-C1F9-4C3F-F511-769A64B1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95" b="23323"/>
          <a:stretch>
            <a:fillRect/>
          </a:stretch>
        </p:blipFill>
        <p:spPr>
          <a:xfrm>
            <a:off x="719403" y="364142"/>
            <a:ext cx="7777234" cy="38679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17950" y="5666847"/>
            <a:ext cx="146304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144F3D-3D02-3C6E-089F-87B3358D8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47223"/>
              </p:ext>
            </p:extLst>
          </p:nvPr>
        </p:nvGraphicFramePr>
        <p:xfrm>
          <a:off x="3872039" y="4883544"/>
          <a:ext cx="4940186" cy="155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 descr="Εικόνα που περιέχει ρουχισμός, άτομο, εσωτερικός χώρος, τοίχ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95EF4A4-BB82-5811-7A0D-657449A5E6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" y="4776245"/>
            <a:ext cx="3886179" cy="1589790"/>
          </a:xfrm>
        </p:spPr>
        <p:txBody>
          <a:bodyPr anchor="t">
            <a:normAutofit/>
          </a:bodyPr>
          <a:lstStyle/>
          <a:p>
            <a:r>
              <a:rPr lang="el-GR" sz="3600" dirty="0">
                <a:solidFill>
                  <a:srgbClr val="FFFFFF"/>
                </a:solidFill>
              </a:rPr>
              <a:t>Συνεργασία &amp; Ευχαριστίες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783AB2-493D-2878-6C11-284D5E632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11088"/>
              </p:ext>
            </p:extLst>
          </p:nvPr>
        </p:nvGraphicFramePr>
        <p:xfrm>
          <a:off x="3886199" y="3596640"/>
          <a:ext cx="3699511" cy="356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l-GR" sz="3100"/>
              <a:t>Στοιχεία Προγράμματος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FACC30-BB01-92FA-5788-9508635EF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741940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l-GR" sz="2100"/>
              <a:t>Προπαρασκευαστική Συνάντηση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CADA4D-7D9C-61FA-0987-0232DE737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69750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l-GR" sz="3700"/>
              <a:t>Διαδικτυακή Συνάντηση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4F82EC-122D-BD5B-164F-7CA47F86C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13069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4666207"/>
          </a:xfrm>
        </p:spPr>
        <p:txBody>
          <a:bodyPr anchor="ctr">
            <a:normAutofit/>
          </a:bodyPr>
          <a:lstStyle/>
          <a:p>
            <a:r>
              <a:rPr lang="el-GR" sz="4200"/>
              <a:t>Δράσεις Υλοποίησης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32" y="5945955"/>
            <a:ext cx="9082028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ACCBF1-D6E1-9A74-E7EB-FA2C9A401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749872"/>
              </p:ext>
            </p:extLst>
          </p:nvPr>
        </p:nvGraphicFramePr>
        <p:xfrm>
          <a:off x="4073652" y="1014153"/>
          <a:ext cx="4438638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500"/>
              <a:t>Πρόγραμμα 10 Ημερών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τίριο, εξωτερικός χώρος/ύπαιθρος, κείμενο, άτο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E8DC107-3DBE-1991-E061-0077D4AA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52" r="28729" b="2"/>
          <a:stretch>
            <a:fillRect/>
          </a:stretch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B84D4B-B9CE-C4AA-ED20-6E2BF9BB6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08156"/>
              </p:ext>
            </p:extLst>
          </p:nvPr>
        </p:nvGraphicFramePr>
        <p:xfrm>
          <a:off x="443039" y="2330505"/>
          <a:ext cx="3419569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500"/>
              <a:t>Αθλητικές Επισκέψεις</a:t>
            </a:r>
          </a:p>
        </p:txBody>
      </p:sp>
      <p:grpSp>
        <p:nvGrpSpPr>
          <p:cNvPr id="33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 descr="Εικόνα που περιέχει άτομο, ουρανός, άθλημα, αθλητικός αγών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E0FE8D-4054-89BF-8532-673986D2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73" r="12400"/>
          <a:stretch>
            <a:fillRect/>
          </a:stretch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F22EC6-ED55-224A-7FBA-9B40C262A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545868"/>
              </p:ext>
            </p:extLst>
          </p:nvPr>
        </p:nvGraphicFramePr>
        <p:xfrm>
          <a:off x="443039" y="2330505"/>
          <a:ext cx="3419569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9">
            <a:extLst>
              <a:ext uri="{FF2B5EF4-FFF2-40B4-BE49-F238E27FC236}">
                <a16:creationId xmlns:a16="http://schemas.microsoft.com/office/drawing/2014/main" id="{7CBD15B8-0BC9-4CCF-A526-A1E45F6F7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587" y="349664"/>
            <a:ext cx="4384178" cy="1638377"/>
          </a:xfrm>
        </p:spPr>
        <p:txBody>
          <a:bodyPr anchor="b">
            <a:normAutofit/>
          </a:bodyPr>
          <a:lstStyle/>
          <a:p>
            <a:r>
              <a:rPr lang="el-GR" sz="4200"/>
              <a:t>Ευρωπαϊκή Διάσταση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424614"/>
            <a:ext cx="3485526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Μπελ ηλεκτρίκ, λογότυπο, κείμεν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E3776EC-92DE-FB36-25B3-AC291003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00" y="659014"/>
            <a:ext cx="3176637" cy="23102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5363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6F001B-9B1B-4EC4-9A93-3773EBC95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456" y="3428999"/>
            <a:ext cx="3485526" cy="2779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 descr="Εικόνα που περιέχει κείμενο, γραμματοσειρά, στιγμιότυπο οθόνης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0FF87EE-0E57-BEF4-945B-B8A3086A0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0" y="4183213"/>
            <a:ext cx="3176637" cy="127065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48BFDE-116A-1806-7FBF-59FF79F6A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227164"/>
              </p:ext>
            </p:extLst>
          </p:nvPr>
        </p:nvGraphicFramePr>
        <p:xfrm>
          <a:off x="4324696" y="2620641"/>
          <a:ext cx="4378313" cy="302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l-GR" sz="3100"/>
              <a:t>Αξιολόγηση &amp; Αποτελέσματα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957F50-ABB9-21DB-3248-E820B7E5B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538098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301</Words>
  <Application>Microsoft Office PowerPoint</Application>
  <PresentationFormat>Προβολή στην οθόνη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Erasmus+ Πρόγραμμα “Sportsmanship unite us”</vt:lpstr>
      <vt:lpstr>Στοιχεία Προγράμματος</vt:lpstr>
      <vt:lpstr>Προπαρασκευαστική Συνάντηση</vt:lpstr>
      <vt:lpstr>Διαδικτυακή Συνάντηση</vt:lpstr>
      <vt:lpstr>Δράσεις Υλοποίησης</vt:lpstr>
      <vt:lpstr>Πρόγραμμα 10 Ημερών</vt:lpstr>
      <vt:lpstr>Αθλητικές Επισκέψεις</vt:lpstr>
      <vt:lpstr>Ευρωπαϊκή Διάσταση</vt:lpstr>
      <vt:lpstr>Αξιολόγηση &amp; Αποτελέσματα</vt:lpstr>
      <vt:lpstr>Συνεργασία &amp; Ευχαριστίες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Dell</dc:creator>
  <cp:keywords/>
  <cp:lastModifiedBy>Kc Zakestidis</cp:lastModifiedBy>
  <cp:revision>1</cp:revision>
  <dcterms:created xsi:type="dcterms:W3CDTF">2013-01-27T09:14:16Z</dcterms:created>
  <dcterms:modified xsi:type="dcterms:W3CDTF">2026-01-26T16:19:52Z</dcterms:modified>
  <cp:category/>
</cp:coreProperties>
</file>